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g"/>
  <Override PartName="/ppt/media/image8.jpg" ContentType="image/jpg"/>
  <Override PartName="/ppt/media/image10.jpg" ContentType="image/jpg"/>
  <Override PartName="/ppt/media/image12.jpg" ContentType="image/jpg"/>
  <Override PartName="/ppt/notesSlides/notesSlide1.xml" ContentType="application/vnd.openxmlformats-officedocument.presentationml.notesSlide+xml"/>
  <Override PartName="/ppt/media/image26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4.jpg" ContentType="image/jpg"/>
  <Override PartName="/ppt/media/image36.jpg" ContentType="image/jpg"/>
  <Override PartName="/ppt/media/image54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91.jpg" ContentType="image/jpg"/>
  <Override PartName="/ppt/media/image93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9.jpg" ContentType="image/jpg"/>
  <Override PartName="/ppt/notesSlides/notesSlide4.xml" ContentType="application/vnd.openxmlformats-officedocument.presentationml.notesSlide+xml"/>
  <Override PartName="/ppt/media/image110.jpg" ContentType="image/jpg"/>
  <Override PartName="/ppt/media/image111.jpg" ContentType="image/jpg"/>
  <Override PartName="/ppt/media/image112.jpg" ContentType="image/jpg"/>
  <Override PartName="/ppt/media/image134.jpg" ContentType="image/jpg"/>
  <Override PartName="/ppt/media/image136.jpg" ContentType="image/jpg"/>
  <Override PartName="/ppt/media/image140.jpg" ContentType="image/jpg"/>
  <Override PartName="/ppt/media/image141.jpg" ContentType="image/jpg"/>
  <Override PartName="/ppt/media/image146.jpg" ContentType="image/jpg"/>
  <Override PartName="/ppt/media/image147.jpg" ContentType="image/jpg"/>
  <Override PartName="/ppt/media/image149.jpg" ContentType="image/jpg"/>
  <Override PartName="/ppt/media/image150.jpg" ContentType="image/jpg"/>
  <Override PartName="/ppt/media/image151.jpg" ContentType="image/jpg"/>
  <Override PartName="/ppt/media/image152.jpg" ContentType="image/jpg"/>
  <Override PartName="/ppt/media/image15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21" r:id="rId1"/>
  </p:sldMasterIdLst>
  <p:notesMasterIdLst>
    <p:notesMasterId r:id="rId57"/>
  </p:notesMasterIdLst>
  <p:sldIdLst>
    <p:sldId id="256" r:id="rId2"/>
    <p:sldId id="257" r:id="rId3"/>
    <p:sldId id="416" r:id="rId4"/>
    <p:sldId id="417" r:id="rId5"/>
    <p:sldId id="418" r:id="rId6"/>
    <p:sldId id="419" r:id="rId7"/>
    <p:sldId id="420" r:id="rId8"/>
    <p:sldId id="435" r:id="rId9"/>
    <p:sldId id="260" r:id="rId10"/>
    <p:sldId id="264" r:id="rId11"/>
    <p:sldId id="267" r:id="rId12"/>
    <p:sldId id="268" r:id="rId13"/>
    <p:sldId id="273" r:id="rId14"/>
    <p:sldId id="274" r:id="rId15"/>
    <p:sldId id="276" r:id="rId16"/>
    <p:sldId id="280" r:id="rId17"/>
    <p:sldId id="281" r:id="rId18"/>
    <p:sldId id="282" r:id="rId19"/>
    <p:sldId id="283" r:id="rId20"/>
    <p:sldId id="284" r:id="rId21"/>
    <p:sldId id="289" r:id="rId22"/>
    <p:sldId id="290" r:id="rId23"/>
    <p:sldId id="29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422" r:id="rId33"/>
    <p:sldId id="436" r:id="rId34"/>
    <p:sldId id="423" r:id="rId35"/>
    <p:sldId id="424" r:id="rId36"/>
    <p:sldId id="337" r:id="rId37"/>
    <p:sldId id="338" r:id="rId38"/>
    <p:sldId id="339" r:id="rId39"/>
    <p:sldId id="333" r:id="rId40"/>
    <p:sldId id="334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437" r:id="rId52"/>
    <p:sldId id="439" r:id="rId53"/>
    <p:sldId id="438" r:id="rId54"/>
    <p:sldId id="425" r:id="rId55"/>
    <p:sldId id="415" r:id="rId56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660" y="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813DA-1389-4022-AE07-7409835CB6E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EDBE-F62B-4957-989F-39E9B8514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0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17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2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6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27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99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9171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4448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C2C2C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9999" y="1515393"/>
            <a:ext cx="4025900" cy="3484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F062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44625" y="1515393"/>
            <a:ext cx="4077970" cy="3275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ECEEF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55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538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320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626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09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475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338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087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53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5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</p:sldLayoutIdLst>
  <p:txStyles>
    <p:titleStyle>
      <a:lvl1pPr algn="l" defTabSz="685800" rtl="0" eaLnBrk="1" latinLnBrk="1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1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metrics.ros.org/rosdistro_rosdistro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g"/><Relationship Id="rId18" Type="http://schemas.openxmlformats.org/officeDocument/2006/relationships/oleObject" Target="../embeddings/oleObject3.bin"/><Relationship Id="rId26" Type="http://schemas.openxmlformats.org/officeDocument/2006/relationships/oleObject" Target="../embeddings/oleObject7.bin"/><Relationship Id="rId3" Type="http://schemas.openxmlformats.org/officeDocument/2006/relationships/image" Target="../media/image44.png"/><Relationship Id="rId21" Type="http://schemas.openxmlformats.org/officeDocument/2006/relationships/image" Target="../media/image39.wmf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jpg"/><Relationship Id="rId25" Type="http://schemas.openxmlformats.org/officeDocument/2006/relationships/image" Target="../media/image41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7.jpg"/><Relationship Id="rId20" Type="http://schemas.openxmlformats.org/officeDocument/2006/relationships/oleObject" Target="../embeddings/oleObject4.bin"/><Relationship Id="rId29" Type="http://schemas.openxmlformats.org/officeDocument/2006/relationships/image" Target="../media/image4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oleObject" Target="../embeddings/oleObject6.bin"/><Relationship Id="rId5" Type="http://schemas.openxmlformats.org/officeDocument/2006/relationships/image" Target="../media/image46.png"/><Relationship Id="rId15" Type="http://schemas.openxmlformats.org/officeDocument/2006/relationships/image" Target="../media/image56.jpg"/><Relationship Id="rId23" Type="http://schemas.openxmlformats.org/officeDocument/2006/relationships/image" Target="../media/image40.wmf"/><Relationship Id="rId28" Type="http://schemas.openxmlformats.org/officeDocument/2006/relationships/oleObject" Target="../embeddings/oleObject8.bin"/><Relationship Id="rId10" Type="http://schemas.openxmlformats.org/officeDocument/2006/relationships/image" Target="../media/image51.png"/><Relationship Id="rId19" Type="http://schemas.openxmlformats.org/officeDocument/2006/relationships/image" Target="../media/image38.wmf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oleObject" Target="../embeddings/oleObject5.bin"/><Relationship Id="rId27" Type="http://schemas.openxmlformats.org/officeDocument/2006/relationships/image" Target="../media/image4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4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4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63.png"/><Relationship Id="rId24" Type="http://schemas.openxmlformats.org/officeDocument/2006/relationships/image" Target="../media/image33.png"/><Relationship Id="rId5" Type="http://schemas.openxmlformats.org/officeDocument/2006/relationships/image" Target="../media/image4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4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hyperlink" Target="https://micro-ros.github.io/" TargetMode="External"/><Relationship Id="rId18" Type="http://schemas.openxmlformats.org/officeDocument/2006/relationships/hyperlink" Target="https://github.com/robotpilot/ros-seminar/blob/master/usecase.md#autonomous-driving" TargetMode="External"/><Relationship Id="rId26" Type="http://schemas.openxmlformats.org/officeDocument/2006/relationships/hyperlink" Target="https://rosindustrial.org/" TargetMode="External"/><Relationship Id="rId39" Type="http://schemas.openxmlformats.org/officeDocument/2006/relationships/image" Target="../media/image83.png"/><Relationship Id="rId21" Type="http://schemas.openxmlformats.org/officeDocument/2006/relationships/hyperlink" Target="https://global.honda/innovation/CES/2019/raas_platform.html" TargetMode="External"/><Relationship Id="rId34" Type="http://schemas.openxmlformats.org/officeDocument/2006/relationships/image" Target="../media/image78.png"/><Relationship Id="rId42" Type="http://schemas.openxmlformats.org/officeDocument/2006/relationships/image" Target="../media/image86.png"/><Relationship Id="rId7" Type="http://schemas.openxmlformats.org/officeDocument/2006/relationships/hyperlink" Target="https://github.com/intel/robot_devkit" TargetMode="External"/><Relationship Id="rId2" Type="http://schemas.openxmlformats.org/officeDocument/2006/relationships/hyperlink" Target="https://index.ros.org/doc/ros2/Governance/" TargetMode="External"/><Relationship Id="rId16" Type="http://schemas.openxmlformats.org/officeDocument/2006/relationships/hyperlink" Target="https://www.eprosima.com/index.php/products-all/eprosima-fast-rtps" TargetMode="External"/><Relationship Id="rId29" Type="http://schemas.openxmlformats.org/officeDocument/2006/relationships/hyperlink" Target="https://clearpathrobotic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buntu.com/internet-of-things/robotics" TargetMode="External"/><Relationship Id="rId11" Type="http://schemas.openxmlformats.org/officeDocument/2006/relationships/hyperlink" Target="https://pressroom.toyota.com/toyota-robots-help-people-experience-their-dreams-of-attending-the-olympic-and-paralympic-games-tokyo-2020/" TargetMode="External"/><Relationship Id="rId24" Type="http://schemas.openxmlformats.org/officeDocument/2006/relationships/hyperlink" Target="https://fetchrobotics.com/" TargetMode="External"/><Relationship Id="rId32" Type="http://schemas.openxmlformats.org/officeDocument/2006/relationships/hyperlink" Target="https://www.savioke.com/" TargetMode="External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5" Type="http://schemas.openxmlformats.org/officeDocument/2006/relationships/hyperlink" Target="https://microsoft.github.io/Win-RoS-Landing-Page/" TargetMode="External"/><Relationship Id="rId15" Type="http://schemas.openxmlformats.org/officeDocument/2006/relationships/hyperlink" Target="https://www.apex.ai/products" TargetMode="External"/><Relationship Id="rId23" Type="http://schemas.openxmlformats.org/officeDocument/2006/relationships/hyperlink" Target="https://www.panasonic.com/jp/company/ppe/hospi.html" TargetMode="External"/><Relationship Id="rId28" Type="http://schemas.openxmlformats.org/officeDocument/2006/relationships/hyperlink" Target="https://www.magazino.eu/?lang=en" TargetMode="External"/><Relationship Id="rId36" Type="http://schemas.openxmlformats.org/officeDocument/2006/relationships/image" Target="../media/image80.png"/><Relationship Id="rId10" Type="http://schemas.openxmlformats.org/officeDocument/2006/relationships/hyperlink" Target="https://github.com/samsung-ros" TargetMode="External"/><Relationship Id="rId19" Type="http://schemas.openxmlformats.org/officeDocument/2006/relationships/hyperlink" Target="https://us.aibo.com/" TargetMode="External"/><Relationship Id="rId31" Type="http://schemas.openxmlformats.org/officeDocument/2006/relationships/hyperlink" Target="https://robonaut.jsc.nasa.gov/R2/" TargetMode="External"/><Relationship Id="rId44" Type="http://schemas.openxmlformats.org/officeDocument/2006/relationships/image" Target="../media/image88.png"/><Relationship Id="rId4" Type="http://schemas.openxmlformats.org/officeDocument/2006/relationships/hyperlink" Target="https://aws.amazon.com/robomaker/" TargetMode="External"/><Relationship Id="rId9" Type="http://schemas.openxmlformats.org/officeDocument/2006/relationships/hyperlink" Target="https://www.lgsvlsimulator.com/" TargetMode="External"/><Relationship Id="rId14" Type="http://schemas.openxmlformats.org/officeDocument/2006/relationships/hyperlink" Target="https://www.autoware.ai/" TargetMode="External"/><Relationship Id="rId22" Type="http://schemas.openxmlformats.org/officeDocument/2006/relationships/hyperlink" Target="http://whill.us/" TargetMode="External"/><Relationship Id="rId27" Type="http://schemas.openxmlformats.org/officeDocument/2006/relationships/hyperlink" Target="https://www.bossanova.com/" TargetMode="External"/><Relationship Id="rId30" Type="http://schemas.openxmlformats.org/officeDocument/2006/relationships/hyperlink" Target="http://pal-robotics.com/" TargetMode="External"/><Relationship Id="rId35" Type="http://schemas.openxmlformats.org/officeDocument/2006/relationships/image" Target="../media/image79.png"/><Relationship Id="rId43" Type="http://schemas.openxmlformats.org/officeDocument/2006/relationships/image" Target="../media/image87.png"/><Relationship Id="rId8" Type="http://schemas.openxmlformats.org/officeDocument/2006/relationships/hyperlink" Target="https://github.com/ros-planning/navigation2" TargetMode="External"/><Relationship Id="rId3" Type="http://schemas.openxmlformats.org/officeDocument/2006/relationships/image" Target="../media/image76.png"/><Relationship Id="rId12" Type="http://schemas.openxmlformats.org/officeDocument/2006/relationships/hyperlink" Target="http://emanual.robotis.com/docs/en/platform/turtlebot3/overview/" TargetMode="External"/><Relationship Id="rId17" Type="http://schemas.openxmlformats.org/officeDocument/2006/relationships/hyperlink" Target="https://projects.eclipse.org/projects/iot.cyclonedds" TargetMode="External"/><Relationship Id="rId25" Type="http://schemas.openxmlformats.org/officeDocument/2006/relationships/hyperlink" Target="http://apollo.auto/" TargetMode="External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20" Type="http://schemas.openxmlformats.org/officeDocument/2006/relationships/hyperlink" Target="https://cloud.google.com/cloud-robotics/" TargetMode="External"/><Relationship Id="rId41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1.jpg"/><Relationship Id="rId4" Type="http://schemas.openxmlformats.org/officeDocument/2006/relationships/image" Target="../media/image9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eshmea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jp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ounata/rclSwift" TargetMode="External"/><Relationship Id="rId3" Type="http://schemas.openxmlformats.org/officeDocument/2006/relationships/hyperlink" Target="https://github.com/ros2/rclcpp" TargetMode="External"/><Relationship Id="rId7" Type="http://schemas.openxmlformats.org/officeDocument/2006/relationships/hyperlink" Target="https://github.com/firesurfer/rclcs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teve/ros2_objc" TargetMode="External"/><Relationship Id="rId11" Type="http://schemas.openxmlformats.org/officeDocument/2006/relationships/hyperlink" Target="https://github.com/esteve/ros2_dotnet" TargetMode="External"/><Relationship Id="rId5" Type="http://schemas.openxmlformats.org/officeDocument/2006/relationships/hyperlink" Target="https://github.com/esteve/ros2_java" TargetMode="External"/><Relationship Id="rId10" Type="http://schemas.openxmlformats.org/officeDocument/2006/relationships/hyperlink" Target="https://github.com/ada-ros/ada4ros2" TargetMode="External"/><Relationship Id="rId4" Type="http://schemas.openxmlformats.org/officeDocument/2006/relationships/hyperlink" Target="https://github.com/ros2/rclpy" TargetMode="External"/><Relationship Id="rId9" Type="http://schemas.openxmlformats.org/officeDocument/2006/relationships/hyperlink" Target="https://www.npmjs.com/package/rclnodej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5.png"/><Relationship Id="rId4" Type="http://schemas.openxmlformats.org/officeDocument/2006/relationships/image" Target="../media/image12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27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iki.ros.org/Distributions" TargetMode="External"/><Relationship Id="rId4" Type="http://schemas.openxmlformats.org/officeDocument/2006/relationships/hyperlink" Target="https://pythonclock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4.jpg"/><Relationship Id="rId4" Type="http://schemas.openxmlformats.org/officeDocument/2006/relationships/image" Target="../media/image15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5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6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5086350"/>
          </a:xfrm>
          <a:prstGeom prst="rect">
            <a:avLst/>
          </a:prstGeom>
          <a:noFill/>
        </p:spPr>
      </p:pic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90550"/>
            <a:ext cx="22860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975" y="4834406"/>
            <a:ext cx="182816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"/>
              </a:rPr>
              <a:t>https://metrics.ros.org/rosdistro_rosdistro.htm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2"/>
              </a:rPr>
              <a:t>l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0600" y="1581150"/>
            <a:ext cx="6629400" cy="2882332"/>
            <a:chOff x="1109498" y="1105946"/>
            <a:chExt cx="7212965" cy="33121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498" y="1105946"/>
              <a:ext cx="6924999" cy="33119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3775" y="2073808"/>
              <a:ext cx="298469" cy="16234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96200" y="2486241"/>
            <a:ext cx="5588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 dirty="0">
              <a:latin typeface="Arial"/>
              <a:cs typeface="Arial"/>
            </a:endParaRPr>
          </a:p>
          <a:p>
            <a:pPr marL="46990">
              <a:lnSpc>
                <a:spcPts val="1664"/>
              </a:lnSpc>
            </a:pP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10%?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33599" y="1809750"/>
            <a:ext cx="5228047" cy="684297"/>
            <a:chOff x="2265024" y="1377162"/>
            <a:chExt cx="5741670" cy="814705"/>
          </a:xfrm>
        </p:grpSpPr>
        <p:sp>
          <p:nvSpPr>
            <p:cNvPr id="14" name="object 14"/>
            <p:cNvSpPr/>
            <p:nvPr/>
          </p:nvSpPr>
          <p:spPr>
            <a:xfrm>
              <a:off x="7692725" y="187777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099"/>
                  </a:moveTo>
                  <a:lnTo>
                    <a:pt x="7754" y="104024"/>
                  </a:lnTo>
                  <a:lnTo>
                    <a:pt x="29346" y="62271"/>
                  </a:lnTo>
                  <a:lnTo>
                    <a:pt x="62271" y="29346"/>
                  </a:lnTo>
                  <a:lnTo>
                    <a:pt x="104024" y="7754"/>
                  </a:lnTo>
                  <a:lnTo>
                    <a:pt x="152099" y="0"/>
                  </a:lnTo>
                  <a:lnTo>
                    <a:pt x="210305" y="11577"/>
                  </a:lnTo>
                  <a:lnTo>
                    <a:pt x="259650" y="44548"/>
                  </a:lnTo>
                  <a:lnTo>
                    <a:pt x="292621" y="93893"/>
                  </a:lnTo>
                  <a:lnTo>
                    <a:pt x="304199" y="152099"/>
                  </a:lnTo>
                  <a:lnTo>
                    <a:pt x="296445" y="200175"/>
                  </a:lnTo>
                  <a:lnTo>
                    <a:pt x="274853" y="241928"/>
                  </a:lnTo>
                  <a:lnTo>
                    <a:pt x="241928" y="274853"/>
                  </a:lnTo>
                  <a:lnTo>
                    <a:pt x="200175" y="296445"/>
                  </a:lnTo>
                  <a:lnTo>
                    <a:pt x="152099" y="304199"/>
                  </a:lnTo>
                  <a:lnTo>
                    <a:pt x="104024" y="296445"/>
                  </a:lnTo>
                  <a:lnTo>
                    <a:pt x="62271" y="274853"/>
                  </a:lnTo>
                  <a:lnTo>
                    <a:pt x="29346" y="241928"/>
                  </a:lnTo>
                  <a:lnTo>
                    <a:pt x="7754" y="200175"/>
                  </a:lnTo>
                  <a:lnTo>
                    <a:pt x="0" y="1520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65024" y="1381924"/>
              <a:ext cx="1840230" cy="34290"/>
            </a:xfrm>
            <a:custGeom>
              <a:avLst/>
              <a:gdLst/>
              <a:ahLst/>
              <a:cxnLst/>
              <a:rect l="l" t="t" r="r" b="b"/>
              <a:pathLst>
                <a:path w="1840229" h="34290">
                  <a:moveTo>
                    <a:pt x="0" y="0"/>
                  </a:moveTo>
                  <a:lnTo>
                    <a:pt x="1840199" y="0"/>
                  </a:lnTo>
                </a:path>
                <a:path w="1840229" h="34290">
                  <a:moveTo>
                    <a:pt x="0" y="33705"/>
                  </a:moveTo>
                  <a:lnTo>
                    <a:pt x="18401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47801" y="1428750"/>
            <a:ext cx="5791200" cy="3255138"/>
            <a:chOff x="1334575" y="916812"/>
            <a:chExt cx="6515099" cy="404812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575" y="916812"/>
              <a:ext cx="6515099" cy="4048124"/>
            </a:xfrm>
            <a:prstGeom prst="rect">
              <a:avLst/>
            </a:prstGeom>
          </p:spPr>
        </p:pic>
        <p:sp>
          <p:nvSpPr>
            <p:cNvPr id="10" name="object 10"/>
            <p:cNvSpPr txBox="1"/>
            <p:nvPr/>
          </p:nvSpPr>
          <p:spPr>
            <a:xfrm>
              <a:off x="4578899" y="2431563"/>
              <a:ext cx="83566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50%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789024" y="1305724"/>
              <a:ext cx="1503045" cy="34290"/>
            </a:xfrm>
            <a:custGeom>
              <a:avLst/>
              <a:gdLst/>
              <a:ahLst/>
              <a:cxnLst/>
              <a:rect l="l" t="t" r="r" b="b"/>
              <a:pathLst>
                <a:path w="1503045" h="34290">
                  <a:moveTo>
                    <a:pt x="0" y="0"/>
                  </a:moveTo>
                  <a:lnTo>
                    <a:pt x="1496099" y="2099"/>
                  </a:lnTo>
                </a:path>
                <a:path w="1503045" h="34290">
                  <a:moveTo>
                    <a:pt x="0" y="33705"/>
                  </a:moveTo>
                  <a:lnTo>
                    <a:pt x="15026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868921" y="3105150"/>
            <a:ext cx="835660" cy="755265"/>
            <a:chOff x="8224325" y="2683407"/>
            <a:chExt cx="835660" cy="7552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2375" y="2683407"/>
              <a:ext cx="298469" cy="162341"/>
            </a:xfrm>
            <a:prstGeom prst="rect">
              <a:avLst/>
            </a:prstGeom>
          </p:spPr>
        </p:pic>
        <p:sp>
          <p:nvSpPr>
            <p:cNvPr id="14" name="object 14"/>
            <p:cNvSpPr txBox="1"/>
            <p:nvPr/>
          </p:nvSpPr>
          <p:spPr>
            <a:xfrm>
              <a:off x="8224325" y="2830977"/>
              <a:ext cx="835660" cy="607695"/>
            </a:xfrm>
            <a:prstGeom prst="rect">
              <a:avLst/>
            </a:prstGeom>
          </p:spPr>
          <p:txBody>
            <a:bodyPr vert="horz" wrap="square" lIns="0" tIns="90170" rIns="0" bIns="0" rtlCol="0">
              <a:spAutoFit/>
            </a:bodyPr>
            <a:lstStyle/>
            <a:p>
              <a:pPr marL="57150" algn="ctr">
                <a:lnSpc>
                  <a:spcPct val="100000"/>
                </a:lnSpc>
                <a:spcBef>
                  <a:spcPts val="7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ROS</a:t>
              </a:r>
              <a:r>
                <a:rPr sz="1400" b="1" spc="-1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50" dirty="0">
                  <a:solidFill>
                    <a:srgbClr val="FF0000"/>
                  </a:solidFill>
                  <a:latin typeface="Arial"/>
                  <a:cs typeface="Arial"/>
                </a:rPr>
                <a:t>2</a:t>
              </a:r>
              <a:endParaRPr sz="14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6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60%</a:t>
              </a:r>
              <a:endParaRPr sz="1400" dirty="0">
                <a:latin typeface="Arial"/>
                <a:cs typeface="Arial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24353"/>
              </p:ext>
            </p:extLst>
          </p:nvPr>
        </p:nvGraphicFramePr>
        <p:xfrm>
          <a:off x="914401" y="1312448"/>
          <a:ext cx="6629400" cy="33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Bitmap Image" r:id="rId4" imgW="8972640" imgH="4552920" progId="PBrush">
                  <p:embed/>
                </p:oleObj>
              </mc:Choice>
              <mc:Fallback>
                <p:oleObj name="Bitmap Image" r:id="rId4" imgW="8972640" imgH="4552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1" y="1312448"/>
                        <a:ext cx="6629400" cy="336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오른쪽 중괄호 14"/>
          <p:cNvSpPr/>
          <p:nvPr/>
        </p:nvSpPr>
        <p:spPr>
          <a:xfrm>
            <a:off x="7543801" y="2419350"/>
            <a:ext cx="304800" cy="1295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29224" y="1733550"/>
            <a:ext cx="4173950" cy="1313346"/>
            <a:chOff x="152400" y="1410804"/>
            <a:chExt cx="4551045" cy="103825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418692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68" y="1410804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1599667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152400" y="1593714"/>
              <a:ext cx="4551045" cy="855344"/>
              <a:chOff x="437487" y="1182701"/>
              <a:chExt cx="4550593" cy="854719"/>
            </a:xfrm>
          </p:grpSpPr>
          <p:pic>
            <p:nvPicPr>
              <p:cNvPr id="8" name="object 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5144" y="3224680"/>
            <a:ext cx="428625" cy="428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3869" y="3224680"/>
            <a:ext cx="428624" cy="4286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42594" y="3224680"/>
            <a:ext cx="428624" cy="4286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21319" y="3224680"/>
            <a:ext cx="428624" cy="4286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00044" y="3224680"/>
            <a:ext cx="428624" cy="4286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28991" y="365288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2041" y="365288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3473" y="3652886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73413" y="3652886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63354" y="365288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326350" y="1481125"/>
            <a:ext cx="4915850" cy="2732772"/>
            <a:chOff x="3089572" y="1370495"/>
            <a:chExt cx="4915850" cy="2732772"/>
          </a:xfrm>
        </p:grpSpPr>
        <p:pic>
          <p:nvPicPr>
            <p:cNvPr id="10" name="object 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0933" y="1370503"/>
              <a:ext cx="1144140" cy="1329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8956" y="1370495"/>
              <a:ext cx="753663" cy="13338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6501" y="1370495"/>
              <a:ext cx="1238711" cy="13006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9095" y="1370495"/>
              <a:ext cx="992202" cy="13006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9572" y="2802637"/>
              <a:ext cx="1073483" cy="1300630"/>
            </a:xfrm>
            <a:prstGeom prst="rect">
              <a:avLst/>
            </a:prstGeom>
          </p:spPr>
        </p:pic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546421"/>
                </p:ext>
              </p:extLst>
            </p:nvPr>
          </p:nvGraphicFramePr>
          <p:xfrm>
            <a:off x="5519086" y="2802637"/>
            <a:ext cx="1110310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4" name="Bitmap Image" r:id="rId18" imgW="1517760" imgH="1784520" progId="PBrush">
                    <p:embed/>
                  </p:oleObj>
                </mc:Choice>
                <mc:Fallback>
                  <p:oleObj name="Bitmap Image" r:id="rId18" imgW="1517760" imgH="1784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519086" y="2802637"/>
                          <a:ext cx="1110310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개체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5726624"/>
                </p:ext>
              </p:extLst>
            </p:nvPr>
          </p:nvGraphicFramePr>
          <p:xfrm>
            <a:off x="6795128" y="2802637"/>
            <a:ext cx="1210294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5" name="Bitmap Image" r:id="rId20" imgW="1454040" imgH="1568520" progId="PBrush">
                    <p:embed/>
                  </p:oleObj>
                </mc:Choice>
                <mc:Fallback>
                  <p:oleObj name="Bitmap Image" r:id="rId20" imgW="1454040" imgH="1568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795128" y="2802637"/>
                          <a:ext cx="1210294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9993007"/>
                </p:ext>
              </p:extLst>
            </p:nvPr>
          </p:nvGraphicFramePr>
          <p:xfrm>
            <a:off x="4239776" y="2802637"/>
            <a:ext cx="1101606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6" name="Bitmap Image" r:id="rId22" imgW="1441440" imgH="1708200" progId="PBrush">
                    <p:embed/>
                  </p:oleObj>
                </mc:Choice>
                <mc:Fallback>
                  <p:oleObj name="Bitmap Image" r:id="rId22" imgW="1441440" imgH="170820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239776" y="2802637"/>
                          <a:ext cx="1101606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Box 32"/>
          <p:cNvSpPr txBox="1"/>
          <p:nvPr/>
        </p:nvSpPr>
        <p:spPr>
          <a:xfrm>
            <a:off x="0" y="1431360"/>
            <a:ext cx="64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2022.03.01 – ROS2 </a:t>
            </a:r>
            <a:r>
              <a:rPr lang="en-US" altLang="ko-KR" sz="1200" dirty="0" smtClean="0">
                <a:solidFill>
                  <a:srgbClr val="FF0000"/>
                </a:solidFill>
              </a:rPr>
              <a:t>Humble Hawksbill </a:t>
            </a:r>
            <a:r>
              <a:rPr lang="en-US" altLang="ko-KR" sz="1200" dirty="0" smtClean="0"/>
              <a:t>release(LTS, 5+ years support)</a:t>
            </a:r>
            <a:endParaRPr lang="ko-KR" altLang="en-US" sz="1200" dirty="0"/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639799"/>
              </p:ext>
            </p:extLst>
          </p:nvPr>
        </p:nvGraphicFramePr>
        <p:xfrm>
          <a:off x="3870455" y="3191659"/>
          <a:ext cx="432719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Bitmap Image" r:id="rId24" imgW="279360" imgH="349200" progId="PBrush">
                  <p:embed/>
                </p:oleObj>
              </mc:Choice>
              <mc:Fallback>
                <p:oleObj name="Bitmap Image" r:id="rId24" imgW="279360" imgH="3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870455" y="3191659"/>
                        <a:ext cx="432719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024"/>
              </p:ext>
            </p:extLst>
          </p:nvPr>
        </p:nvGraphicFramePr>
        <p:xfrm>
          <a:off x="3353321" y="3205629"/>
          <a:ext cx="459254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Bitmap Image" r:id="rId26" imgW="285840" imgH="336600" progId="PBrush">
                  <p:embed/>
                </p:oleObj>
              </mc:Choice>
              <mc:Fallback>
                <p:oleObj name="Bitmap Image" r:id="rId26" imgW="285840" imgH="336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353321" y="3205629"/>
                        <a:ext cx="459254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460210"/>
              </p:ext>
            </p:extLst>
          </p:nvPr>
        </p:nvGraphicFramePr>
        <p:xfrm>
          <a:off x="2812540" y="3205629"/>
          <a:ext cx="456908" cy="59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Bitmap Image" r:id="rId28" imgW="254160" imgH="330120" progId="PBrush">
                  <p:embed/>
                </p:oleObj>
              </mc:Choice>
              <mc:Fallback>
                <p:oleObj name="Bitmap Image" r:id="rId28" imgW="254160" imgH="33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812540" y="3205629"/>
                        <a:ext cx="456908" cy="59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2001" y="1657350"/>
            <a:ext cx="7543800" cy="2942444"/>
            <a:chOff x="437487" y="999791"/>
            <a:chExt cx="8343387" cy="3752403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87" y="1007679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855" y="999791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487" y="1188654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437487" y="1182701"/>
              <a:ext cx="4551045" cy="855344"/>
              <a:chOff x="437487" y="1182701"/>
              <a:chExt cx="4551045" cy="855344"/>
            </a:xfrm>
          </p:grpSpPr>
          <p:pic>
            <p:nvPicPr>
              <p:cNvPr id="8" name="object 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87" y="2266616"/>
              <a:ext cx="3201764" cy="1314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87" y="2447591"/>
              <a:ext cx="3201764" cy="13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197" y="2630501"/>
              <a:ext cx="1222474" cy="1052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487" y="2636454"/>
              <a:ext cx="762322" cy="992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6314" y="2628566"/>
              <a:ext cx="1259755" cy="1327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487" y="2990516"/>
              <a:ext cx="3895080" cy="1327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487" y="3171491"/>
              <a:ext cx="3532907" cy="132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487" y="3352466"/>
              <a:ext cx="3493690" cy="1327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7487" y="3533441"/>
              <a:ext cx="3324994" cy="1327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487" y="3714416"/>
              <a:ext cx="3558877" cy="1327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487" y="3895391"/>
              <a:ext cx="3440931" cy="1327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487" y="4076366"/>
              <a:ext cx="3640137" cy="1329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7487" y="4265229"/>
              <a:ext cx="762322" cy="992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2197" y="4259276"/>
              <a:ext cx="1295995" cy="1308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99835" y="4257341"/>
              <a:ext cx="1239068" cy="1314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7487" y="4440251"/>
              <a:ext cx="2449420" cy="1052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7487" y="4621226"/>
              <a:ext cx="3041922" cy="1309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70875" y="1780250"/>
              <a:ext cx="3809999" cy="2295599"/>
            </a:xfrm>
            <a:prstGeom prst="rect">
              <a:avLst/>
            </a:prstGeom>
          </p:spPr>
        </p:pic>
      </p:grpSp>
      <p:sp>
        <p:nvSpPr>
          <p:cNvPr id="30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5480" y="1433830"/>
            <a:ext cx="640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2022.03.01 – ROS2 </a:t>
            </a:r>
            <a:r>
              <a:rPr lang="en-US" altLang="ko-KR" sz="1050" dirty="0" smtClean="0">
                <a:solidFill>
                  <a:srgbClr val="FF0000"/>
                </a:solidFill>
              </a:rPr>
              <a:t>Humble Hawksbill </a:t>
            </a:r>
            <a:r>
              <a:rPr lang="en-US" altLang="ko-KR" sz="1050" dirty="0" smtClean="0"/>
              <a:t>release(LTS, 5+ years support)</a:t>
            </a:r>
            <a:endParaRPr lang="ko-KR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6966" y="133837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3334" y="1344792"/>
            <a:ext cx="80632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Gulim"/>
                <a:cs typeface="Gulim"/>
              </a:rPr>
              <a:t>ROS 2 Dashing </a:t>
            </a:r>
            <a:r>
              <a:rPr lang="en-US" sz="1800" dirty="0" err="1" smtClean="0">
                <a:latin typeface="Gulim"/>
                <a:cs typeface="Gulim"/>
              </a:rPr>
              <a:t>Diademata</a:t>
            </a:r>
            <a:r>
              <a:rPr lang="en-US" sz="1800" dirty="0" smtClean="0">
                <a:latin typeface="Gulim"/>
                <a:cs typeface="Gulim"/>
              </a:rPr>
              <a:t> </a:t>
            </a:r>
            <a:r>
              <a:rPr sz="1800" dirty="0" err="1" smtClean="0">
                <a:latin typeface="Gulim"/>
                <a:cs typeface="Gulim"/>
              </a:rPr>
              <a:t>이후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보급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활동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및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실제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적용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로봇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증가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479" y="2870886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9584" y="2953833"/>
            <a:ext cx="444500" cy="197485"/>
          </a:xfrm>
          <a:custGeom>
            <a:avLst/>
            <a:gdLst/>
            <a:ahLst/>
            <a:cxnLst/>
            <a:rect l="l" t="t" r="r" b="b"/>
            <a:pathLst>
              <a:path w="444500" h="197485">
                <a:moveTo>
                  <a:pt x="35074" y="196899"/>
                </a:moveTo>
                <a:lnTo>
                  <a:pt x="31898" y="196899"/>
                </a:lnTo>
                <a:lnTo>
                  <a:pt x="30757" y="196850"/>
                </a:lnTo>
                <a:lnTo>
                  <a:pt x="10864" y="163710"/>
                </a:lnTo>
                <a:lnTo>
                  <a:pt x="1488" y="123378"/>
                </a:lnTo>
                <a:lnTo>
                  <a:pt x="0" y="106808"/>
                </a:lnTo>
                <a:lnTo>
                  <a:pt x="0" y="89941"/>
                </a:lnTo>
                <a:lnTo>
                  <a:pt x="6548" y="49113"/>
                </a:lnTo>
                <a:lnTo>
                  <a:pt x="21877" y="7831"/>
                </a:lnTo>
                <a:lnTo>
                  <a:pt x="24705" y="2083"/>
                </a:lnTo>
                <a:lnTo>
                  <a:pt x="24824" y="1587"/>
                </a:lnTo>
                <a:lnTo>
                  <a:pt x="31501" y="0"/>
                </a:lnTo>
                <a:lnTo>
                  <a:pt x="34875" y="0"/>
                </a:lnTo>
                <a:lnTo>
                  <a:pt x="40630" y="2083"/>
                </a:lnTo>
                <a:lnTo>
                  <a:pt x="40630" y="3869"/>
                </a:lnTo>
                <a:lnTo>
                  <a:pt x="40332" y="4464"/>
                </a:lnTo>
                <a:lnTo>
                  <a:pt x="35384" y="15775"/>
                </a:lnTo>
                <a:lnTo>
                  <a:pt x="22277" y="62386"/>
                </a:lnTo>
                <a:lnTo>
                  <a:pt x="19347" y="98077"/>
                </a:lnTo>
                <a:lnTo>
                  <a:pt x="19682" y="110039"/>
                </a:lnTo>
                <a:lnTo>
                  <a:pt x="27681" y="157404"/>
                </a:lnTo>
                <a:lnTo>
                  <a:pt x="40580" y="192732"/>
                </a:lnTo>
                <a:lnTo>
                  <a:pt x="40778" y="193476"/>
                </a:lnTo>
                <a:lnTo>
                  <a:pt x="36562" y="196800"/>
                </a:lnTo>
                <a:lnTo>
                  <a:pt x="35074" y="196899"/>
                </a:lnTo>
                <a:close/>
              </a:path>
              <a:path w="444500" h="197485">
                <a:moveTo>
                  <a:pt x="76410" y="51296"/>
                </a:moveTo>
                <a:lnTo>
                  <a:pt x="73979" y="41523"/>
                </a:lnTo>
                <a:lnTo>
                  <a:pt x="74178" y="39737"/>
                </a:lnTo>
                <a:lnTo>
                  <a:pt x="110393" y="14287"/>
                </a:lnTo>
                <a:lnTo>
                  <a:pt x="110690" y="13989"/>
                </a:lnTo>
                <a:lnTo>
                  <a:pt x="111038" y="13791"/>
                </a:lnTo>
                <a:lnTo>
                  <a:pt x="111435" y="13692"/>
                </a:lnTo>
                <a:lnTo>
                  <a:pt x="111930" y="13493"/>
                </a:lnTo>
                <a:lnTo>
                  <a:pt x="112476" y="13344"/>
                </a:lnTo>
                <a:lnTo>
                  <a:pt x="113072" y="13245"/>
                </a:lnTo>
                <a:lnTo>
                  <a:pt x="113766" y="13047"/>
                </a:lnTo>
                <a:lnTo>
                  <a:pt x="114560" y="12947"/>
                </a:lnTo>
                <a:lnTo>
                  <a:pt x="120662" y="12947"/>
                </a:lnTo>
                <a:lnTo>
                  <a:pt x="122150" y="13047"/>
                </a:lnTo>
                <a:lnTo>
                  <a:pt x="123341" y="13245"/>
                </a:lnTo>
                <a:lnTo>
                  <a:pt x="124532" y="13344"/>
                </a:lnTo>
                <a:lnTo>
                  <a:pt x="125424" y="13543"/>
                </a:lnTo>
                <a:lnTo>
                  <a:pt x="126020" y="13840"/>
                </a:lnTo>
                <a:lnTo>
                  <a:pt x="126714" y="14039"/>
                </a:lnTo>
                <a:lnTo>
                  <a:pt x="127161" y="14337"/>
                </a:lnTo>
                <a:lnTo>
                  <a:pt x="127359" y="14733"/>
                </a:lnTo>
                <a:lnTo>
                  <a:pt x="127657" y="15130"/>
                </a:lnTo>
                <a:lnTo>
                  <a:pt x="127806" y="15577"/>
                </a:lnTo>
                <a:lnTo>
                  <a:pt x="127806" y="33039"/>
                </a:lnTo>
                <a:lnTo>
                  <a:pt x="108607" y="33039"/>
                </a:lnTo>
                <a:lnTo>
                  <a:pt x="80627" y="49708"/>
                </a:lnTo>
                <a:lnTo>
                  <a:pt x="79238" y="50502"/>
                </a:lnTo>
                <a:lnTo>
                  <a:pt x="78097" y="50998"/>
                </a:lnTo>
                <a:lnTo>
                  <a:pt x="77204" y="51196"/>
                </a:lnTo>
                <a:lnTo>
                  <a:pt x="76410" y="51296"/>
                </a:lnTo>
                <a:close/>
              </a:path>
              <a:path w="444500" h="197485">
                <a:moveTo>
                  <a:pt x="127806" y="142875"/>
                </a:moveTo>
                <a:lnTo>
                  <a:pt x="108607" y="142875"/>
                </a:lnTo>
                <a:lnTo>
                  <a:pt x="108607" y="33039"/>
                </a:lnTo>
                <a:lnTo>
                  <a:pt x="127806" y="33039"/>
                </a:lnTo>
                <a:lnTo>
                  <a:pt x="127806" y="142875"/>
                </a:lnTo>
                <a:close/>
              </a:path>
              <a:path w="444500" h="197485">
                <a:moveTo>
                  <a:pt x="154446" y="158353"/>
                </a:moveTo>
                <a:lnTo>
                  <a:pt x="77899" y="158353"/>
                </a:lnTo>
                <a:lnTo>
                  <a:pt x="77403" y="158253"/>
                </a:lnTo>
                <a:lnTo>
                  <a:pt x="74476" y="153342"/>
                </a:lnTo>
                <a:lnTo>
                  <a:pt x="74476" y="148232"/>
                </a:lnTo>
                <a:lnTo>
                  <a:pt x="77799" y="142875"/>
                </a:lnTo>
                <a:lnTo>
                  <a:pt x="154446" y="142875"/>
                </a:lnTo>
                <a:lnTo>
                  <a:pt x="154992" y="143073"/>
                </a:lnTo>
                <a:lnTo>
                  <a:pt x="155488" y="143470"/>
                </a:lnTo>
                <a:lnTo>
                  <a:pt x="156083" y="143767"/>
                </a:lnTo>
                <a:lnTo>
                  <a:pt x="156530" y="144263"/>
                </a:lnTo>
                <a:lnTo>
                  <a:pt x="156827" y="144958"/>
                </a:lnTo>
                <a:lnTo>
                  <a:pt x="157224" y="145553"/>
                </a:lnTo>
                <a:lnTo>
                  <a:pt x="157473" y="146347"/>
                </a:lnTo>
                <a:lnTo>
                  <a:pt x="157571" y="147339"/>
                </a:lnTo>
                <a:lnTo>
                  <a:pt x="157770" y="148232"/>
                </a:lnTo>
                <a:lnTo>
                  <a:pt x="157770" y="153342"/>
                </a:lnTo>
                <a:lnTo>
                  <a:pt x="157373" y="155326"/>
                </a:lnTo>
                <a:lnTo>
                  <a:pt x="154942" y="158253"/>
                </a:lnTo>
                <a:lnTo>
                  <a:pt x="154446" y="158353"/>
                </a:lnTo>
                <a:close/>
              </a:path>
              <a:path w="444500" h="197485">
                <a:moveTo>
                  <a:pt x="276658" y="125164"/>
                </a:moveTo>
                <a:lnTo>
                  <a:pt x="179970" y="125164"/>
                </a:lnTo>
                <a:lnTo>
                  <a:pt x="179226" y="125065"/>
                </a:lnTo>
                <a:lnTo>
                  <a:pt x="175703" y="114051"/>
                </a:lnTo>
                <a:lnTo>
                  <a:pt x="175902" y="111769"/>
                </a:lnTo>
                <a:lnTo>
                  <a:pt x="230423" y="16668"/>
                </a:lnTo>
                <a:lnTo>
                  <a:pt x="232060" y="15180"/>
                </a:lnTo>
                <a:lnTo>
                  <a:pt x="232755" y="14684"/>
                </a:lnTo>
                <a:lnTo>
                  <a:pt x="242527" y="13245"/>
                </a:lnTo>
                <a:lnTo>
                  <a:pt x="247191" y="13245"/>
                </a:lnTo>
                <a:lnTo>
                  <a:pt x="258105" y="15478"/>
                </a:lnTo>
                <a:lnTo>
                  <a:pt x="258700" y="15875"/>
                </a:lnTo>
                <a:lnTo>
                  <a:pt x="258998" y="16420"/>
                </a:lnTo>
                <a:lnTo>
                  <a:pt x="258998" y="30063"/>
                </a:lnTo>
                <a:lnTo>
                  <a:pt x="240245" y="30063"/>
                </a:lnTo>
                <a:lnTo>
                  <a:pt x="193215" y="109388"/>
                </a:lnTo>
                <a:lnTo>
                  <a:pt x="276659" y="109388"/>
                </a:lnTo>
                <a:lnTo>
                  <a:pt x="277651" y="110033"/>
                </a:lnTo>
                <a:lnTo>
                  <a:pt x="278345" y="111323"/>
                </a:lnTo>
                <a:lnTo>
                  <a:pt x="279139" y="112613"/>
                </a:lnTo>
                <a:lnTo>
                  <a:pt x="279427" y="114051"/>
                </a:lnTo>
                <a:lnTo>
                  <a:pt x="279495" y="119955"/>
                </a:lnTo>
                <a:lnTo>
                  <a:pt x="279139" y="121691"/>
                </a:lnTo>
                <a:lnTo>
                  <a:pt x="278345" y="123080"/>
                </a:lnTo>
                <a:lnTo>
                  <a:pt x="277651" y="124469"/>
                </a:lnTo>
                <a:lnTo>
                  <a:pt x="276658" y="125164"/>
                </a:lnTo>
                <a:close/>
              </a:path>
              <a:path w="444500" h="197485">
                <a:moveTo>
                  <a:pt x="258998" y="109388"/>
                </a:moveTo>
                <a:lnTo>
                  <a:pt x="240394" y="109388"/>
                </a:lnTo>
                <a:lnTo>
                  <a:pt x="240394" y="30063"/>
                </a:lnTo>
                <a:lnTo>
                  <a:pt x="258998" y="30063"/>
                </a:lnTo>
                <a:lnTo>
                  <a:pt x="258998" y="109388"/>
                </a:lnTo>
                <a:close/>
              </a:path>
              <a:path w="444500" h="197485">
                <a:moveTo>
                  <a:pt x="251408" y="159097"/>
                </a:moveTo>
                <a:lnTo>
                  <a:pt x="247836" y="159097"/>
                </a:lnTo>
                <a:lnTo>
                  <a:pt x="246347" y="158997"/>
                </a:lnTo>
                <a:lnTo>
                  <a:pt x="245157" y="158799"/>
                </a:lnTo>
                <a:lnTo>
                  <a:pt x="243966" y="158700"/>
                </a:lnTo>
                <a:lnTo>
                  <a:pt x="240394" y="125164"/>
                </a:lnTo>
                <a:lnTo>
                  <a:pt x="258998" y="125164"/>
                </a:lnTo>
                <a:lnTo>
                  <a:pt x="258998" y="156120"/>
                </a:lnTo>
                <a:lnTo>
                  <a:pt x="258849" y="156616"/>
                </a:lnTo>
                <a:lnTo>
                  <a:pt x="254086" y="158799"/>
                </a:lnTo>
                <a:lnTo>
                  <a:pt x="252896" y="158997"/>
                </a:lnTo>
                <a:lnTo>
                  <a:pt x="251408" y="159097"/>
                </a:lnTo>
                <a:close/>
              </a:path>
              <a:path w="444500" h="197485">
                <a:moveTo>
                  <a:pt x="403026" y="86171"/>
                </a:moveTo>
                <a:lnTo>
                  <a:pt x="386506" y="86171"/>
                </a:lnTo>
                <a:lnTo>
                  <a:pt x="386506" y="44945"/>
                </a:lnTo>
                <a:lnTo>
                  <a:pt x="386655" y="44400"/>
                </a:lnTo>
                <a:lnTo>
                  <a:pt x="387250" y="43408"/>
                </a:lnTo>
                <a:lnTo>
                  <a:pt x="387697" y="43011"/>
                </a:lnTo>
                <a:lnTo>
                  <a:pt x="388292" y="42713"/>
                </a:lnTo>
                <a:lnTo>
                  <a:pt x="388987" y="42316"/>
                </a:lnTo>
                <a:lnTo>
                  <a:pt x="389880" y="42019"/>
                </a:lnTo>
                <a:lnTo>
                  <a:pt x="392062" y="41622"/>
                </a:lnTo>
                <a:lnTo>
                  <a:pt x="393352" y="41523"/>
                </a:lnTo>
                <a:lnTo>
                  <a:pt x="396329" y="41523"/>
                </a:lnTo>
                <a:lnTo>
                  <a:pt x="397569" y="41622"/>
                </a:lnTo>
                <a:lnTo>
                  <a:pt x="399653" y="42019"/>
                </a:lnTo>
                <a:lnTo>
                  <a:pt x="400496" y="42316"/>
                </a:lnTo>
                <a:lnTo>
                  <a:pt x="401091" y="42713"/>
                </a:lnTo>
                <a:lnTo>
                  <a:pt x="401786" y="43011"/>
                </a:lnTo>
                <a:lnTo>
                  <a:pt x="402282" y="43408"/>
                </a:lnTo>
                <a:lnTo>
                  <a:pt x="402877" y="44400"/>
                </a:lnTo>
                <a:lnTo>
                  <a:pt x="403026" y="44945"/>
                </a:lnTo>
                <a:lnTo>
                  <a:pt x="403026" y="86171"/>
                </a:lnTo>
                <a:close/>
              </a:path>
              <a:path w="444500" h="197485">
                <a:moveTo>
                  <a:pt x="440233" y="102096"/>
                </a:moveTo>
                <a:lnTo>
                  <a:pt x="349200" y="102096"/>
                </a:lnTo>
                <a:lnTo>
                  <a:pt x="348604" y="101947"/>
                </a:lnTo>
                <a:lnTo>
                  <a:pt x="345827" y="96638"/>
                </a:lnTo>
                <a:lnTo>
                  <a:pt x="345827" y="91479"/>
                </a:lnTo>
                <a:lnTo>
                  <a:pt x="346223" y="89495"/>
                </a:lnTo>
                <a:lnTo>
                  <a:pt x="346521" y="88701"/>
                </a:lnTo>
                <a:lnTo>
                  <a:pt x="346918" y="88106"/>
                </a:lnTo>
                <a:lnTo>
                  <a:pt x="347315" y="87411"/>
                </a:lnTo>
                <a:lnTo>
                  <a:pt x="347712" y="86915"/>
                </a:lnTo>
                <a:lnTo>
                  <a:pt x="348109" y="86617"/>
                </a:lnTo>
                <a:lnTo>
                  <a:pt x="348604" y="86320"/>
                </a:lnTo>
                <a:lnTo>
                  <a:pt x="349150" y="86171"/>
                </a:lnTo>
                <a:lnTo>
                  <a:pt x="440382" y="86171"/>
                </a:lnTo>
                <a:lnTo>
                  <a:pt x="440928" y="86320"/>
                </a:lnTo>
                <a:lnTo>
                  <a:pt x="441920" y="86915"/>
                </a:lnTo>
                <a:lnTo>
                  <a:pt x="442366" y="87411"/>
                </a:lnTo>
                <a:lnTo>
                  <a:pt x="442763" y="88106"/>
                </a:lnTo>
                <a:lnTo>
                  <a:pt x="443160" y="88701"/>
                </a:lnTo>
                <a:lnTo>
                  <a:pt x="443458" y="89495"/>
                </a:lnTo>
                <a:lnTo>
                  <a:pt x="443854" y="91479"/>
                </a:lnTo>
                <a:lnTo>
                  <a:pt x="443954" y="95448"/>
                </a:lnTo>
                <a:lnTo>
                  <a:pt x="443805" y="96638"/>
                </a:lnTo>
                <a:lnTo>
                  <a:pt x="443507" y="97631"/>
                </a:lnTo>
                <a:lnTo>
                  <a:pt x="443309" y="98623"/>
                </a:lnTo>
                <a:lnTo>
                  <a:pt x="443011" y="99466"/>
                </a:lnTo>
                <a:lnTo>
                  <a:pt x="442614" y="100161"/>
                </a:lnTo>
                <a:lnTo>
                  <a:pt x="442317" y="100855"/>
                </a:lnTo>
                <a:lnTo>
                  <a:pt x="441870" y="101351"/>
                </a:lnTo>
                <a:lnTo>
                  <a:pt x="441275" y="101649"/>
                </a:lnTo>
                <a:lnTo>
                  <a:pt x="440779" y="101947"/>
                </a:lnTo>
                <a:lnTo>
                  <a:pt x="440233" y="102096"/>
                </a:lnTo>
                <a:close/>
              </a:path>
              <a:path w="444500" h="197485">
                <a:moveTo>
                  <a:pt x="396329" y="146298"/>
                </a:moveTo>
                <a:lnTo>
                  <a:pt x="393352" y="146298"/>
                </a:lnTo>
                <a:lnTo>
                  <a:pt x="392062" y="146198"/>
                </a:lnTo>
                <a:lnTo>
                  <a:pt x="386506" y="143321"/>
                </a:lnTo>
                <a:lnTo>
                  <a:pt x="386506" y="102096"/>
                </a:lnTo>
                <a:lnTo>
                  <a:pt x="403026" y="102096"/>
                </a:lnTo>
                <a:lnTo>
                  <a:pt x="403026" y="143321"/>
                </a:lnTo>
                <a:lnTo>
                  <a:pt x="402877" y="143817"/>
                </a:lnTo>
                <a:lnTo>
                  <a:pt x="402282" y="144611"/>
                </a:lnTo>
                <a:lnTo>
                  <a:pt x="401786" y="144958"/>
                </a:lnTo>
                <a:lnTo>
                  <a:pt x="401091" y="145256"/>
                </a:lnTo>
                <a:lnTo>
                  <a:pt x="400496" y="145553"/>
                </a:lnTo>
                <a:lnTo>
                  <a:pt x="399653" y="145801"/>
                </a:lnTo>
                <a:lnTo>
                  <a:pt x="397569" y="146198"/>
                </a:lnTo>
                <a:lnTo>
                  <a:pt x="396329" y="146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40258" y="28708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α</a:t>
            </a:r>
          </a:p>
        </p:txBody>
      </p:sp>
      <p:sp>
        <p:nvSpPr>
          <p:cNvPr id="10" name="object 10"/>
          <p:cNvSpPr/>
          <p:nvPr/>
        </p:nvSpPr>
        <p:spPr>
          <a:xfrm>
            <a:off x="5998809" y="2953932"/>
            <a:ext cx="40640" cy="196850"/>
          </a:xfrm>
          <a:custGeom>
            <a:avLst/>
            <a:gdLst/>
            <a:ahLst/>
            <a:cxnLst/>
            <a:rect l="l" t="t" r="r" b="b"/>
            <a:pathLst>
              <a:path w="40639" h="196850">
                <a:moveTo>
                  <a:pt x="5606" y="196800"/>
                </a:moveTo>
                <a:lnTo>
                  <a:pt x="1885" y="196304"/>
                </a:lnTo>
                <a:lnTo>
                  <a:pt x="1091" y="196006"/>
                </a:lnTo>
                <a:lnTo>
                  <a:pt x="198" y="195212"/>
                </a:lnTo>
                <a:lnTo>
                  <a:pt x="0" y="194666"/>
                </a:lnTo>
                <a:lnTo>
                  <a:pt x="0" y="193377"/>
                </a:lnTo>
                <a:lnTo>
                  <a:pt x="5413" y="180429"/>
                </a:lnTo>
                <a:lnTo>
                  <a:pt x="9599" y="168969"/>
                </a:lnTo>
                <a:lnTo>
                  <a:pt x="20091" y="121865"/>
                </a:lnTo>
                <a:lnTo>
                  <a:pt x="21431" y="97978"/>
                </a:lnTo>
                <a:lnTo>
                  <a:pt x="21096" y="86025"/>
                </a:lnTo>
                <a:lnTo>
                  <a:pt x="13143" y="38744"/>
                </a:lnTo>
                <a:lnTo>
                  <a:pt x="148" y="3770"/>
                </a:lnTo>
                <a:lnTo>
                  <a:pt x="0" y="2579"/>
                </a:lnTo>
                <a:lnTo>
                  <a:pt x="99" y="1984"/>
                </a:lnTo>
                <a:lnTo>
                  <a:pt x="446" y="1488"/>
                </a:lnTo>
                <a:lnTo>
                  <a:pt x="1637" y="694"/>
                </a:lnTo>
                <a:lnTo>
                  <a:pt x="4514" y="0"/>
                </a:lnTo>
                <a:lnTo>
                  <a:pt x="12551" y="148"/>
                </a:lnTo>
                <a:lnTo>
                  <a:pt x="30556" y="37033"/>
                </a:lnTo>
                <a:lnTo>
                  <a:pt x="40220" y="85765"/>
                </a:lnTo>
                <a:lnTo>
                  <a:pt x="40630" y="98276"/>
                </a:lnTo>
                <a:lnTo>
                  <a:pt x="40630" y="106709"/>
                </a:lnTo>
                <a:lnTo>
                  <a:pt x="32295" y="155723"/>
                </a:lnTo>
                <a:lnTo>
                  <a:pt x="16024" y="194815"/>
                </a:lnTo>
                <a:lnTo>
                  <a:pt x="12005" y="196552"/>
                </a:lnTo>
                <a:lnTo>
                  <a:pt x="5606" y="19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-93788" y="2783643"/>
            <a:ext cx="5714899" cy="38920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875"/>
              </a:spcBef>
            </a:pPr>
            <a:r>
              <a:rPr lang="en-US" sz="1800" dirty="0" smtClean="0">
                <a:latin typeface="Gulim"/>
                <a:cs typeface="Gulim"/>
              </a:rPr>
              <a:t>ROS 2 </a:t>
            </a:r>
            <a:r>
              <a:rPr lang="en-US" sz="1800" dirty="0" err="1" smtClean="0">
                <a:latin typeface="Gulim"/>
                <a:cs typeface="Gulim"/>
              </a:rPr>
              <a:t>TSC</a:t>
            </a:r>
            <a:r>
              <a:rPr sz="1800" dirty="0" err="1" smtClean="0">
                <a:latin typeface="Gulim"/>
                <a:cs typeface="Gulim"/>
              </a:rPr>
              <a:t>회원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회사들의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지원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 err="1" smtClean="0">
                <a:latin typeface="Gulim"/>
                <a:cs typeface="Gulim"/>
              </a:rPr>
              <a:t>시작</a:t>
            </a:r>
            <a:endParaRPr sz="1800" dirty="0">
              <a:latin typeface="Gulim"/>
              <a:cs typeface="Guli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4047" y="3217307"/>
            <a:ext cx="5014074" cy="1535116"/>
            <a:chOff x="1025375" y="3225343"/>
            <a:chExt cx="4753610" cy="1513710"/>
          </a:xfrm>
        </p:grpSpPr>
        <p:pic>
          <p:nvPicPr>
            <p:cNvPr id="11" name="object 11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558" y="3225343"/>
              <a:ext cx="724283" cy="116234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1025375" y="3360725"/>
              <a:ext cx="4753610" cy="13783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74700" indent="-305435">
                <a:lnSpc>
                  <a:spcPct val="100000"/>
                </a:lnSpc>
                <a:spcBef>
                  <a:spcPts val="100"/>
                </a:spcBef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AWS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RoboMaker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Microsoft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Windows+ROS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Canonical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Ubuntu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Intel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Robot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DevKit</a:t>
              </a:r>
              <a:r>
                <a:rPr sz="900" spc="-2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and</a:t>
              </a:r>
              <a:r>
                <a:rPr sz="900" spc="-2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8"/>
                </a:rPr>
                <a:t>Nav2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LGSVL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Simulator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0"/>
                </a:rPr>
                <a:t>SAMSUNG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Toyota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&amp;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TRI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Robots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ROBOTIS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TurtleBot3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Bosch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micro-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ROS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Tier</a:t>
              </a:r>
              <a:r>
                <a:rPr sz="900" u="sng" spc="-5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IV</a:t>
              </a:r>
              <a:r>
                <a:rPr sz="900" u="sng" spc="-7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Autoware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5"/>
                </a:rPr>
                <a:t>Apex.OS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eProsima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FastRTPS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ADLink/Eclipse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Cyclone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DDS</a:t>
              </a:r>
              <a:endParaRPr sz="900" dirty="0">
                <a:latin typeface="Arial"/>
                <a:cs typeface="Arial"/>
              </a:endParaRPr>
            </a:p>
            <a:p>
              <a:pPr marL="317500" indent="-305435">
                <a:lnSpc>
                  <a:spcPct val="100000"/>
                </a:lnSpc>
                <a:buChar char="○"/>
                <a:tabLst>
                  <a:tab pos="317500" algn="l"/>
                  <a:tab pos="318135" algn="l"/>
                </a:tabLst>
              </a:pPr>
              <a:r>
                <a:rPr sz="900" spc="-10" dirty="0">
                  <a:latin typeface="Arial"/>
                  <a:cs typeface="Arial"/>
                </a:rPr>
                <a:t>Ecosystem: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Autonomous</a:t>
              </a:r>
              <a:r>
                <a:rPr sz="900" u="sng" spc="-4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Driving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Companies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Sony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 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aibo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Google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Cloud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Honda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RaaS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Platform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2"/>
                </a:rPr>
                <a:t>Whill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Panasonic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HOSPI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Fetch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Baidu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Apollo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6"/>
                </a:rPr>
                <a:t>ROS-Industrial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7"/>
                </a:rPr>
                <a:t>Bossanova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8"/>
                </a:rPr>
                <a:t>Magazino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9"/>
                </a:rPr>
                <a:t>Clearpath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Pal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1"/>
                </a:rPr>
                <a:t>NASA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2"/>
                </a:rPr>
                <a:t>Savioke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etc.</a:t>
              </a:r>
              <a:endParaRPr sz="900" dirty="0">
                <a:latin typeface="Arial"/>
                <a:cs typeface="Arial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1000" y="1684058"/>
            <a:ext cx="7391400" cy="1278338"/>
            <a:chOff x="340614" y="1317712"/>
            <a:chExt cx="8142605" cy="1691005"/>
          </a:xfrm>
        </p:grpSpPr>
        <p:sp>
          <p:nvSpPr>
            <p:cNvPr id="17" name="object 17"/>
            <p:cNvSpPr/>
            <p:nvPr/>
          </p:nvSpPr>
          <p:spPr>
            <a:xfrm>
              <a:off x="901192" y="1322476"/>
              <a:ext cx="7576820" cy="325120"/>
            </a:xfrm>
            <a:custGeom>
              <a:avLst/>
              <a:gdLst/>
              <a:ahLst/>
              <a:cxnLst/>
              <a:rect l="l" t="t" r="r" b="b"/>
              <a:pathLst>
                <a:path w="7576820" h="325119">
                  <a:moveTo>
                    <a:pt x="7576680" y="0"/>
                  </a:moveTo>
                  <a:lnTo>
                    <a:pt x="5003749" y="0"/>
                  </a:lnTo>
                  <a:lnTo>
                    <a:pt x="2569654" y="0"/>
                  </a:lnTo>
                  <a:lnTo>
                    <a:pt x="0" y="0"/>
                  </a:lnTo>
                  <a:lnTo>
                    <a:pt x="0" y="324980"/>
                  </a:lnTo>
                  <a:lnTo>
                    <a:pt x="2569654" y="324980"/>
                  </a:lnTo>
                  <a:lnTo>
                    <a:pt x="5003749" y="324980"/>
                  </a:lnTo>
                  <a:lnTo>
                    <a:pt x="7576680" y="324980"/>
                  </a:lnTo>
                  <a:lnTo>
                    <a:pt x="757668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6449" y="1317724"/>
              <a:ext cx="7586345" cy="1395730"/>
            </a:xfrm>
            <a:custGeom>
              <a:avLst/>
              <a:gdLst/>
              <a:ahLst/>
              <a:cxnLst/>
              <a:rect l="l" t="t" r="r" b="b"/>
              <a:pathLst>
                <a:path w="7586345" h="1395730">
                  <a:moveTo>
                    <a:pt x="4749" y="0"/>
                  </a:moveTo>
                  <a:lnTo>
                    <a:pt x="4749" y="1395124"/>
                  </a:lnTo>
                </a:path>
                <a:path w="7586345" h="1395730">
                  <a:moveTo>
                    <a:pt x="2574399" y="0"/>
                  </a:moveTo>
                  <a:lnTo>
                    <a:pt x="2574399" y="1395124"/>
                  </a:lnTo>
                </a:path>
                <a:path w="7586345" h="1395730">
                  <a:moveTo>
                    <a:pt x="5008499" y="0"/>
                  </a:moveTo>
                  <a:lnTo>
                    <a:pt x="5008499" y="1395124"/>
                  </a:lnTo>
                </a:path>
                <a:path w="7586345" h="1395730">
                  <a:moveTo>
                    <a:pt x="7581424" y="0"/>
                  </a:moveTo>
                  <a:lnTo>
                    <a:pt x="7581424" y="1395124"/>
                  </a:lnTo>
                </a:path>
                <a:path w="7586345" h="1395730">
                  <a:moveTo>
                    <a:pt x="0" y="4749"/>
                  </a:moveTo>
                  <a:lnTo>
                    <a:pt x="7586174" y="4749"/>
                  </a:lnTo>
                </a:path>
                <a:path w="7586345" h="1395730">
                  <a:moveTo>
                    <a:pt x="0" y="329724"/>
                  </a:moveTo>
                  <a:lnTo>
                    <a:pt x="7586174" y="329724"/>
                  </a:lnTo>
                </a:path>
                <a:path w="7586345" h="1395730">
                  <a:moveTo>
                    <a:pt x="0" y="740424"/>
                  </a:moveTo>
                  <a:lnTo>
                    <a:pt x="7586174" y="740424"/>
                  </a:lnTo>
                </a:path>
                <a:path w="7586345" h="1395730">
                  <a:moveTo>
                    <a:pt x="0" y="1065399"/>
                  </a:moveTo>
                  <a:lnTo>
                    <a:pt x="7586174" y="1065399"/>
                  </a:lnTo>
                </a:path>
                <a:path w="7586345" h="1395730">
                  <a:moveTo>
                    <a:pt x="0" y="1390374"/>
                  </a:moveTo>
                  <a:lnTo>
                    <a:pt x="7586174" y="139037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4975" y="1439724"/>
              <a:ext cx="367233" cy="102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3245" y="1437194"/>
              <a:ext cx="793849" cy="105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20545" y="1437343"/>
              <a:ext cx="546273" cy="1052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491" y="1843449"/>
              <a:ext cx="1621482" cy="1308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3204" y="1797888"/>
              <a:ext cx="735228" cy="133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97304" y="1797888"/>
              <a:ext cx="1344432" cy="1378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7491" y="2172869"/>
              <a:ext cx="1387886" cy="130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63204" y="2165725"/>
              <a:ext cx="736072" cy="1333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7304" y="2165725"/>
              <a:ext cx="1033679" cy="1378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7491" y="2500374"/>
              <a:ext cx="1152423" cy="1281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63204" y="2490700"/>
              <a:ext cx="725381" cy="133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97304" y="2490700"/>
              <a:ext cx="1170377" cy="1378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167018" y="550475"/>
                  </a:move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389335" y="110655"/>
                  </a:move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28141" y="2791775"/>
            <a:ext cx="22504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ROS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Technical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Steering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Committee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53833" y="2998956"/>
            <a:ext cx="2599055" cy="1724660"/>
            <a:chOff x="6126857" y="3334474"/>
            <a:chExt cx="2599055" cy="1724660"/>
          </a:xfrm>
        </p:grpSpPr>
        <p:sp>
          <p:nvSpPr>
            <p:cNvPr id="35" name="object 35"/>
            <p:cNvSpPr/>
            <p:nvPr/>
          </p:nvSpPr>
          <p:spPr>
            <a:xfrm>
              <a:off x="6131620" y="3339236"/>
              <a:ext cx="2589530" cy="1715135"/>
            </a:xfrm>
            <a:custGeom>
              <a:avLst/>
              <a:gdLst/>
              <a:ahLst/>
              <a:cxnLst/>
              <a:rect l="l" t="t" r="r" b="b"/>
              <a:pathLst>
                <a:path w="2589529" h="1715135">
                  <a:moveTo>
                    <a:pt x="0" y="285855"/>
                  </a:moveTo>
                  <a:lnTo>
                    <a:pt x="3741" y="239488"/>
                  </a:lnTo>
                  <a:lnTo>
                    <a:pt x="14573" y="195503"/>
                  </a:lnTo>
                  <a:lnTo>
                    <a:pt x="31906" y="154488"/>
                  </a:lnTo>
                  <a:lnTo>
                    <a:pt x="55153" y="117033"/>
                  </a:lnTo>
                  <a:lnTo>
                    <a:pt x="83725" y="83725"/>
                  </a:lnTo>
                  <a:lnTo>
                    <a:pt x="117033" y="55153"/>
                  </a:lnTo>
                  <a:lnTo>
                    <a:pt x="154488" y="31906"/>
                  </a:lnTo>
                  <a:lnTo>
                    <a:pt x="195503" y="14573"/>
                  </a:lnTo>
                  <a:lnTo>
                    <a:pt x="239488" y="3741"/>
                  </a:lnTo>
                  <a:lnTo>
                    <a:pt x="285855" y="0"/>
                  </a:lnTo>
                  <a:lnTo>
                    <a:pt x="2303444" y="0"/>
                  </a:lnTo>
                  <a:lnTo>
                    <a:pt x="2348432" y="3561"/>
                  </a:lnTo>
                  <a:lnTo>
                    <a:pt x="2391906" y="14032"/>
                  </a:lnTo>
                  <a:lnTo>
                    <a:pt x="2433100" y="31095"/>
                  </a:lnTo>
                  <a:lnTo>
                    <a:pt x="2471245" y="54432"/>
                  </a:lnTo>
                  <a:lnTo>
                    <a:pt x="2505574" y="83724"/>
                  </a:lnTo>
                  <a:lnTo>
                    <a:pt x="2534867" y="118054"/>
                  </a:lnTo>
                  <a:lnTo>
                    <a:pt x="2558205" y="156199"/>
                  </a:lnTo>
                  <a:lnTo>
                    <a:pt x="2575267" y="197393"/>
                  </a:lnTo>
                  <a:lnTo>
                    <a:pt x="2585738" y="240868"/>
                  </a:lnTo>
                  <a:lnTo>
                    <a:pt x="2589299" y="285855"/>
                  </a:lnTo>
                  <a:lnTo>
                    <a:pt x="2589299" y="1429243"/>
                  </a:lnTo>
                  <a:lnTo>
                    <a:pt x="2585558" y="1475611"/>
                  </a:lnTo>
                  <a:lnTo>
                    <a:pt x="2574726" y="1519596"/>
                  </a:lnTo>
                  <a:lnTo>
                    <a:pt x="2557393" y="1560611"/>
                  </a:lnTo>
                  <a:lnTo>
                    <a:pt x="2534146" y="1598066"/>
                  </a:lnTo>
                  <a:lnTo>
                    <a:pt x="2505574" y="1631374"/>
                  </a:lnTo>
                  <a:lnTo>
                    <a:pt x="2472266" y="1659946"/>
                  </a:lnTo>
                  <a:lnTo>
                    <a:pt x="2434811" y="1683193"/>
                  </a:lnTo>
                  <a:lnTo>
                    <a:pt x="2393796" y="1700526"/>
                  </a:lnTo>
                  <a:lnTo>
                    <a:pt x="2349811" y="1711358"/>
                  </a:lnTo>
                  <a:lnTo>
                    <a:pt x="2303444" y="1715099"/>
                  </a:lnTo>
                  <a:lnTo>
                    <a:pt x="285855" y="1715099"/>
                  </a:lnTo>
                  <a:lnTo>
                    <a:pt x="239488" y="1711358"/>
                  </a:lnTo>
                  <a:lnTo>
                    <a:pt x="195503" y="1700526"/>
                  </a:lnTo>
                  <a:lnTo>
                    <a:pt x="154488" y="1683193"/>
                  </a:lnTo>
                  <a:lnTo>
                    <a:pt x="117033" y="1659946"/>
                  </a:lnTo>
                  <a:lnTo>
                    <a:pt x="83725" y="1631374"/>
                  </a:lnTo>
                  <a:lnTo>
                    <a:pt x="55153" y="1598066"/>
                  </a:lnTo>
                  <a:lnTo>
                    <a:pt x="31906" y="1560611"/>
                  </a:lnTo>
                  <a:lnTo>
                    <a:pt x="14573" y="1519596"/>
                  </a:lnTo>
                  <a:lnTo>
                    <a:pt x="3741" y="1475611"/>
                  </a:lnTo>
                  <a:lnTo>
                    <a:pt x="0" y="1429243"/>
                  </a:lnTo>
                  <a:lnTo>
                    <a:pt x="0" y="2858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33873" y="3427349"/>
              <a:ext cx="2304899" cy="15677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4047" y="2643643"/>
            <a:ext cx="2825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제목 38"/>
          <p:cNvSpPr>
            <a:spLocks noGrp="1"/>
          </p:cNvSpPr>
          <p:nvPr>
            <p:ph type="title"/>
          </p:nvPr>
        </p:nvSpPr>
        <p:spPr>
          <a:xfrm>
            <a:off x="855076" y="253551"/>
            <a:ext cx="7543800" cy="1088068"/>
          </a:xfrm>
        </p:spPr>
        <p:txBody>
          <a:bodyPr>
            <a:normAutofit/>
          </a:bodyPr>
          <a:lstStyle/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개발</a:t>
            </a:r>
            <a:r>
              <a:rPr lang="ko-KR" altLang="en-US" sz="6000" spc="-150" dirty="0">
                <a:solidFill>
                  <a:srgbClr val="000000"/>
                </a:solidFill>
                <a:latin typeface="Calibri" panose="020F0502020204030204"/>
                <a:cs typeface="+mn-cs"/>
              </a:rPr>
              <a:t> </a:t>
            </a:r>
            <a:r>
              <a:rPr lang="ko-KR" altLang="en-US" sz="6000" spc="-35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동향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885696"/>
              </p:ext>
            </p:extLst>
          </p:nvPr>
        </p:nvGraphicFramePr>
        <p:xfrm>
          <a:off x="914400" y="1341618"/>
          <a:ext cx="7086600" cy="181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Bitmap Image" r:id="rId3" imgW="9328320" imgH="2622600" progId="PBrush">
                  <p:embed/>
                </p:oleObj>
              </mc:Choice>
              <mc:Fallback>
                <p:oleObj name="Bitmap Image" r:id="rId3" imgW="9328320" imgH="2622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41618"/>
                        <a:ext cx="7086600" cy="1811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800" y="3028950"/>
            <a:ext cx="5714999" cy="1600199"/>
          </a:xfrm>
          <a:prstGeom prst="rect">
            <a:avLst/>
          </a:prstGeom>
        </p:spPr>
      </p:pic>
      <p:sp>
        <p:nvSpPr>
          <p:cNvPr id="25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65200" y="1414696"/>
            <a:ext cx="228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507769"/>
            <a:ext cx="3417354" cy="196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149" y="1738809"/>
            <a:ext cx="6913651" cy="2966541"/>
          </a:xfrm>
          <a:prstGeom prst="rect">
            <a:avLst/>
          </a:prstGeom>
        </p:spPr>
      </p:pic>
      <p:sp>
        <p:nvSpPr>
          <p:cNvPr id="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8270" y="1438991"/>
            <a:ext cx="2552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04950"/>
            <a:ext cx="6798878" cy="1579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0061" y="1885950"/>
            <a:ext cx="3751940" cy="28447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503" y="1885950"/>
            <a:ext cx="3000697" cy="2913401"/>
          </a:xfrm>
          <a:prstGeom prst="rect">
            <a:avLst/>
          </a:prstGeom>
        </p:spPr>
      </p:pic>
      <p:sp>
        <p:nvSpPr>
          <p:cNvPr id="10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8147" y="1303021"/>
            <a:ext cx="2943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10" dirty="0">
                <a:latin typeface="Arial"/>
                <a:cs typeface="Arial"/>
              </a:rPr>
              <a:t>Cross-</a:t>
            </a:r>
            <a:r>
              <a:rPr sz="1800" b="1" dirty="0">
                <a:latin typeface="Arial"/>
                <a:cs typeface="Arial"/>
              </a:rPr>
              <a:t>platform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Linux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macOS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Windows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2391089"/>
            <a:ext cx="2133599" cy="2105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425" y="2266835"/>
            <a:ext cx="2019450" cy="22151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2553160"/>
            <a:ext cx="1518103" cy="1780882"/>
          </a:xfrm>
          <a:prstGeom prst="rect">
            <a:avLst/>
          </a:prstGeom>
        </p:spPr>
      </p:pic>
      <p:sp>
        <p:nvSpPr>
          <p:cNvPr id="11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38200" y="253484"/>
            <a:ext cx="725269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강사</a:t>
            </a:r>
            <a:r>
              <a:rPr sz="6600" spc="-150" dirty="0"/>
              <a:t> </a:t>
            </a:r>
            <a:r>
              <a:rPr sz="6600" spc="-35" dirty="0"/>
              <a:t>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733550"/>
            <a:ext cx="3449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github.com/freshmea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바인드</a:t>
            </a:r>
            <a:r>
              <a:rPr lang="ko-KR" altLang="en-US" dirty="0" smtClean="0"/>
              <a:t> 소프트 교육 과장  최수길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85800" y="1276350"/>
            <a:ext cx="7188200" cy="10695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600" b="1" dirty="0">
                <a:latin typeface="Arial"/>
                <a:cs typeface="Arial"/>
              </a:rPr>
              <a:t>New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technologies</a:t>
            </a:r>
            <a:endParaRPr sz="16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Arial"/>
                <a:cs typeface="Arial"/>
              </a:rPr>
              <a:t>Latest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language: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C++14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(C++17),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Python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3.5</a:t>
            </a:r>
            <a:endParaRPr sz="16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Arial"/>
                <a:cs typeface="Arial"/>
              </a:rPr>
              <a:t>Latest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technologies:</a:t>
            </a:r>
            <a:endParaRPr sz="1600" dirty="0">
              <a:latin typeface="Arial"/>
              <a:cs typeface="Arial"/>
            </a:endParaRPr>
          </a:p>
          <a:p>
            <a:pPr marL="836294">
              <a:lnSpc>
                <a:spcPct val="100000"/>
              </a:lnSpc>
              <a:spcBef>
                <a:spcPts val="15"/>
              </a:spcBef>
            </a:pPr>
            <a:r>
              <a:rPr sz="1600" dirty="0">
                <a:latin typeface="Arial"/>
                <a:cs typeface="Arial"/>
              </a:rPr>
              <a:t>Zeroconf,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Protocol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Buffers,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ZeroMQ,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Redis,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WebSockets,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DDS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50482"/>
              </p:ext>
            </p:extLst>
          </p:nvPr>
        </p:nvGraphicFramePr>
        <p:xfrm>
          <a:off x="1295400" y="2418885"/>
          <a:ext cx="6172200" cy="230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Bitmap Image" r:id="rId4" imgW="8331120" imgH="3105000" progId="PBrush">
                  <p:embed/>
                </p:oleObj>
              </mc:Choice>
              <mc:Fallback>
                <p:oleObj name="Bitmap Image" r:id="rId4" imgW="8331120" imgH="3105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418885"/>
                        <a:ext cx="6172200" cy="230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8600" y="1352550"/>
            <a:ext cx="6262131" cy="1967307"/>
            <a:chOff x="506779" y="937311"/>
            <a:chExt cx="6262131" cy="1967307"/>
          </a:xfrm>
        </p:grpSpPr>
        <p:sp>
          <p:nvSpPr>
            <p:cNvPr id="3" name="object 3"/>
            <p:cNvSpPr txBox="1"/>
            <p:nvPr/>
          </p:nvSpPr>
          <p:spPr>
            <a:xfrm>
              <a:off x="506779" y="937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930" y="1023234"/>
              <a:ext cx="2341513" cy="157906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778822" y="1215568"/>
              <a:ext cx="13335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  <a:endParaRPr sz="1400">
                <a:latin typeface="Arial"/>
                <a:cs typeface="Arial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86" y="1282987"/>
              <a:ext cx="2491684" cy="154781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3590660" y="1215568"/>
              <a:ext cx="113919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에서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표준화한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38554" y="1425118"/>
              <a:ext cx="55880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25" dirty="0">
                  <a:latin typeface="Gulim"/>
                  <a:cs typeface="Gulim"/>
                </a:rPr>
                <a:t>실시간</a:t>
              </a:r>
              <a:endParaRPr sz="1400">
                <a:latin typeface="Gulim"/>
                <a:cs typeface="Gulim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788" y="1492537"/>
              <a:ext cx="807492" cy="152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13947" y="1565909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4" h="12065">
                  <a:moveTo>
                    <a:pt x="40431" y="11906"/>
                  </a:moveTo>
                  <a:lnTo>
                    <a:pt x="2133" y="11906"/>
                  </a:lnTo>
                  <a:lnTo>
                    <a:pt x="1339" y="11459"/>
                  </a:lnTo>
                  <a:lnTo>
                    <a:pt x="247" y="9673"/>
                  </a:lnTo>
                  <a:lnTo>
                    <a:pt x="0" y="8135"/>
                  </a:lnTo>
                  <a:lnTo>
                    <a:pt x="0" y="3671"/>
                  </a:lnTo>
                  <a:lnTo>
                    <a:pt x="247" y="2133"/>
                  </a:lnTo>
                  <a:lnTo>
                    <a:pt x="1339" y="446"/>
                  </a:lnTo>
                  <a:lnTo>
                    <a:pt x="2133" y="0"/>
                  </a:lnTo>
                  <a:lnTo>
                    <a:pt x="39935" y="0"/>
                  </a:lnTo>
                  <a:lnTo>
                    <a:pt x="40332" y="99"/>
                  </a:lnTo>
                  <a:lnTo>
                    <a:pt x="40630" y="297"/>
                  </a:lnTo>
                  <a:lnTo>
                    <a:pt x="41026" y="396"/>
                  </a:lnTo>
                  <a:lnTo>
                    <a:pt x="41324" y="694"/>
                  </a:lnTo>
                  <a:lnTo>
                    <a:pt x="41523" y="1190"/>
                  </a:lnTo>
                  <a:lnTo>
                    <a:pt x="41820" y="1686"/>
                  </a:lnTo>
                  <a:lnTo>
                    <a:pt x="42019" y="2331"/>
                  </a:lnTo>
                  <a:lnTo>
                    <a:pt x="42118" y="3125"/>
                  </a:lnTo>
                  <a:lnTo>
                    <a:pt x="42316" y="3919"/>
                  </a:lnTo>
                  <a:lnTo>
                    <a:pt x="42416" y="4861"/>
                  </a:lnTo>
                  <a:lnTo>
                    <a:pt x="42416" y="5953"/>
                  </a:lnTo>
                  <a:lnTo>
                    <a:pt x="42416" y="8135"/>
                  </a:lnTo>
                  <a:lnTo>
                    <a:pt x="42168" y="9673"/>
                  </a:lnTo>
                  <a:lnTo>
                    <a:pt x="41175" y="11459"/>
                  </a:lnTo>
                  <a:lnTo>
                    <a:pt x="40431" y="11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452369" y="1425118"/>
              <a:ext cx="115633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발간자</a:t>
              </a:r>
              <a:r>
                <a:rPr sz="1400" spc="35" dirty="0">
                  <a:latin typeface="Gulim"/>
                  <a:cs typeface="Gulim"/>
                </a:rPr>
                <a:t> </a:t>
              </a:r>
              <a:r>
                <a:rPr sz="1400" spc="-25" dirty="0">
                  <a:latin typeface="Gulim"/>
                  <a:cs typeface="Gulim"/>
                </a:rPr>
                <a:t>구독자</a:t>
              </a:r>
              <a:endParaRPr sz="1400" dirty="0">
                <a:latin typeface="Gulim"/>
                <a:cs typeface="Gulim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6931" y="1492537"/>
              <a:ext cx="1571744" cy="152995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5227765" y="1425118"/>
              <a:ext cx="1541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방식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dirty="0">
                  <a:latin typeface="Gulim"/>
                  <a:cs typeface="Gulim"/>
                </a:rPr>
                <a:t>통신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미들웨어</a:t>
              </a:r>
              <a:endParaRPr sz="1400" dirty="0">
                <a:latin typeface="Gulim"/>
                <a:cs typeface="Gulim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29623" y="1919525"/>
              <a:ext cx="60960" cy="116205"/>
            </a:xfrm>
            <a:custGeom>
              <a:avLst/>
              <a:gdLst/>
              <a:ahLst/>
              <a:cxnLst/>
              <a:rect l="l" t="t" r="r" b="b"/>
              <a:pathLst>
                <a:path w="60959" h="116205">
                  <a:moveTo>
                    <a:pt x="10269" y="115639"/>
                  </a:moveTo>
                  <a:lnTo>
                    <a:pt x="7391" y="115639"/>
                  </a:lnTo>
                  <a:lnTo>
                    <a:pt x="6201" y="115589"/>
                  </a:lnTo>
                  <a:lnTo>
                    <a:pt x="1736" y="113903"/>
                  </a:lnTo>
                  <a:lnTo>
                    <a:pt x="1736" y="34230"/>
                  </a:lnTo>
                  <a:lnTo>
                    <a:pt x="1934" y="33932"/>
                  </a:lnTo>
                  <a:lnTo>
                    <a:pt x="2133" y="33535"/>
                  </a:lnTo>
                  <a:lnTo>
                    <a:pt x="2480" y="33238"/>
                  </a:lnTo>
                  <a:lnTo>
                    <a:pt x="2976" y="33039"/>
                  </a:lnTo>
                  <a:lnTo>
                    <a:pt x="3571" y="32742"/>
                  </a:lnTo>
                  <a:lnTo>
                    <a:pt x="4316" y="32543"/>
                  </a:lnTo>
                  <a:lnTo>
                    <a:pt x="6201" y="32345"/>
                  </a:lnTo>
                  <a:lnTo>
                    <a:pt x="7391" y="32295"/>
                  </a:lnTo>
                  <a:lnTo>
                    <a:pt x="10269" y="32295"/>
                  </a:lnTo>
                  <a:lnTo>
                    <a:pt x="11459" y="32345"/>
                  </a:lnTo>
                  <a:lnTo>
                    <a:pt x="13245" y="32543"/>
                  </a:lnTo>
                  <a:lnTo>
                    <a:pt x="13940" y="32742"/>
                  </a:lnTo>
                  <a:lnTo>
                    <a:pt x="14436" y="33039"/>
                  </a:lnTo>
                  <a:lnTo>
                    <a:pt x="15031" y="33238"/>
                  </a:lnTo>
                  <a:lnTo>
                    <a:pt x="15428" y="33535"/>
                  </a:lnTo>
                  <a:lnTo>
                    <a:pt x="15627" y="33932"/>
                  </a:lnTo>
                  <a:lnTo>
                    <a:pt x="15825" y="34230"/>
                  </a:lnTo>
                  <a:lnTo>
                    <a:pt x="15825" y="113903"/>
                  </a:lnTo>
                  <a:lnTo>
                    <a:pt x="15627" y="114300"/>
                  </a:lnTo>
                  <a:lnTo>
                    <a:pt x="15428" y="114597"/>
                  </a:lnTo>
                  <a:lnTo>
                    <a:pt x="15031" y="114845"/>
                  </a:lnTo>
                  <a:lnTo>
                    <a:pt x="14436" y="115044"/>
                  </a:lnTo>
                  <a:lnTo>
                    <a:pt x="13940" y="115242"/>
                  </a:lnTo>
                  <a:lnTo>
                    <a:pt x="13245" y="115391"/>
                  </a:lnTo>
                  <a:lnTo>
                    <a:pt x="11459" y="115589"/>
                  </a:lnTo>
                  <a:lnTo>
                    <a:pt x="10269" y="115639"/>
                  </a:lnTo>
                  <a:close/>
                </a:path>
                <a:path w="60959" h="116205">
                  <a:moveTo>
                    <a:pt x="12104" y="17264"/>
                  </a:moveTo>
                  <a:lnTo>
                    <a:pt x="5357" y="17264"/>
                  </a:lnTo>
                  <a:lnTo>
                    <a:pt x="3075" y="16668"/>
                  </a:lnTo>
                  <a:lnTo>
                    <a:pt x="1785" y="15478"/>
                  </a:lnTo>
                  <a:lnTo>
                    <a:pt x="595" y="14287"/>
                  </a:lnTo>
                  <a:lnTo>
                    <a:pt x="0" y="12055"/>
                  </a:lnTo>
                  <a:lnTo>
                    <a:pt x="51" y="5208"/>
                  </a:lnTo>
                  <a:lnTo>
                    <a:pt x="595" y="3125"/>
                  </a:lnTo>
                  <a:lnTo>
                    <a:pt x="3075" y="644"/>
                  </a:lnTo>
                  <a:lnTo>
                    <a:pt x="5457" y="0"/>
                  </a:lnTo>
                  <a:lnTo>
                    <a:pt x="12203" y="0"/>
                  </a:lnTo>
                  <a:lnTo>
                    <a:pt x="14436" y="595"/>
                  </a:lnTo>
                  <a:lnTo>
                    <a:pt x="15627" y="1785"/>
                  </a:lnTo>
                  <a:lnTo>
                    <a:pt x="16916" y="2976"/>
                  </a:lnTo>
                  <a:lnTo>
                    <a:pt x="17561" y="5208"/>
                  </a:lnTo>
                  <a:lnTo>
                    <a:pt x="17506" y="12055"/>
                  </a:lnTo>
                  <a:lnTo>
                    <a:pt x="16916" y="14188"/>
                  </a:lnTo>
                  <a:lnTo>
                    <a:pt x="14436" y="16668"/>
                  </a:lnTo>
                  <a:lnTo>
                    <a:pt x="12104" y="17264"/>
                  </a:lnTo>
                  <a:close/>
                </a:path>
                <a:path w="60959" h="116205">
                  <a:moveTo>
                    <a:pt x="55068" y="115937"/>
                  </a:moveTo>
                  <a:lnTo>
                    <a:pt x="48023" y="115937"/>
                  </a:lnTo>
                  <a:lnTo>
                    <a:pt x="45593" y="115292"/>
                  </a:lnTo>
                  <a:lnTo>
                    <a:pt x="44204" y="114002"/>
                  </a:lnTo>
                  <a:lnTo>
                    <a:pt x="42914" y="112613"/>
                  </a:lnTo>
                  <a:lnTo>
                    <a:pt x="42269" y="109934"/>
                  </a:lnTo>
                  <a:lnTo>
                    <a:pt x="42316" y="101699"/>
                  </a:lnTo>
                  <a:lnTo>
                    <a:pt x="42914" y="99169"/>
                  </a:lnTo>
                  <a:lnTo>
                    <a:pt x="44204" y="97780"/>
                  </a:lnTo>
                  <a:lnTo>
                    <a:pt x="45593" y="96391"/>
                  </a:lnTo>
                  <a:lnTo>
                    <a:pt x="48123" y="95696"/>
                  </a:lnTo>
                  <a:lnTo>
                    <a:pt x="55266" y="95696"/>
                  </a:lnTo>
                  <a:lnTo>
                    <a:pt x="57648" y="96391"/>
                  </a:lnTo>
                  <a:lnTo>
                    <a:pt x="58937" y="97780"/>
                  </a:lnTo>
                  <a:lnTo>
                    <a:pt x="60227" y="99069"/>
                  </a:lnTo>
                  <a:lnTo>
                    <a:pt x="60872" y="101699"/>
                  </a:lnTo>
                  <a:lnTo>
                    <a:pt x="60847" y="109934"/>
                  </a:lnTo>
                  <a:lnTo>
                    <a:pt x="60178" y="112613"/>
                  </a:lnTo>
                  <a:lnTo>
                    <a:pt x="57499" y="115292"/>
                  </a:lnTo>
                  <a:lnTo>
                    <a:pt x="55068" y="11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686" y="1914167"/>
              <a:ext cx="1154919" cy="1521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842" y="2338625"/>
              <a:ext cx="101653" cy="1159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130" y="2332969"/>
              <a:ext cx="186156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061" y="2757725"/>
              <a:ext cx="142434" cy="1159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937" y="2752367"/>
              <a:ext cx="1636738" cy="15225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43600" y="2114550"/>
            <a:ext cx="3048000" cy="2557267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5631" y="1448430"/>
            <a:ext cx="5108049" cy="3035025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1962150"/>
            <a:ext cx="3366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 중심 시스템</a:t>
            </a:r>
            <a:endParaRPr lang="en-US" altLang="ko-KR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간단한 데이터 타입 정의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 메시지는 </a:t>
            </a:r>
            <a:r>
              <a:rPr lang="en-US" altLang="ko-KR" sz="1200" dirty="0" smtClean="0"/>
              <a:t>contextual </a:t>
            </a:r>
            <a:r>
              <a:rPr lang="ko-KR" altLang="en-US" sz="1200" dirty="0" smtClean="0"/>
              <a:t>정보를 포함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어플리케이션은 발행과 구독을 통해 정보 교환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</a:t>
            </a:r>
            <a:r>
              <a:rPr lang="en-US" altLang="ko-KR" sz="1200" dirty="0" smtClean="0"/>
              <a:t>DDS </a:t>
            </a:r>
            <a:r>
              <a:rPr lang="ko-KR" altLang="en-US" sz="1200" dirty="0" smtClean="0"/>
              <a:t>도메인은 서로에게 완전히 독립적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en-US" altLang="ko-KR" sz="1200" dirty="0" err="1" smtClean="0"/>
              <a:t>QoS</a:t>
            </a:r>
            <a:r>
              <a:rPr lang="ko-KR" altLang="en-US" sz="1200" dirty="0" smtClean="0"/>
              <a:t>조절을 통한 </a:t>
            </a:r>
            <a:r>
              <a:rPr lang="ko-KR" altLang="en-US" sz="1200" dirty="0" err="1" smtClean="0"/>
              <a:t>데이터공유</a:t>
            </a:r>
            <a:endParaRPr lang="en-US" altLang="ko-KR" sz="1200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337" y="1636849"/>
            <a:ext cx="4857863" cy="2667331"/>
          </a:xfrm>
          <a:prstGeom prst="rect">
            <a:avLst/>
          </a:prstGeom>
        </p:spPr>
      </p:pic>
      <p:sp>
        <p:nvSpPr>
          <p:cNvPr id="1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" y="1428750"/>
            <a:ext cx="37090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동적검색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DDS </a:t>
            </a:r>
            <a:r>
              <a:rPr lang="ko-KR" altLang="en-US" sz="1200" dirty="0" smtClean="0"/>
              <a:t>에 의해 자동으로 검색됨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설계나 컴파일에 의해서가 아니어서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진정한 </a:t>
            </a:r>
            <a:r>
              <a:rPr lang="en-US" altLang="ko-KR" sz="1200" dirty="0" smtClean="0"/>
              <a:t>plug and play </a:t>
            </a:r>
            <a:r>
              <a:rPr lang="ko-KR" altLang="en-US" sz="1200" dirty="0" smtClean="0"/>
              <a:t>가 가능함</a:t>
            </a:r>
            <a:r>
              <a:rPr lang="en-US" altLang="ko-KR" sz="1200" dirty="0" smtClean="0"/>
              <a:t>.</a:t>
            </a:r>
          </a:p>
          <a:p>
            <a:r>
              <a:rPr lang="ko-KR" altLang="en-US" dirty="0" smtClean="0"/>
              <a:t>확장 가능한 </a:t>
            </a:r>
            <a:r>
              <a:rPr lang="ko-KR" altLang="en-US" dirty="0" err="1" smtClean="0"/>
              <a:t>아키텍쳐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소형장치에서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및 초대형 시스템까지 </a:t>
            </a:r>
            <a:r>
              <a:rPr lang="ko-KR" altLang="en-US" sz="1200" dirty="0" err="1" smtClean="0"/>
              <a:t>확장가능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매우 </a:t>
            </a:r>
            <a:r>
              <a:rPr lang="ko-KR" altLang="en-US" sz="1200" dirty="0" err="1" smtClean="0"/>
              <a:t>빨느</a:t>
            </a:r>
            <a:r>
              <a:rPr lang="ko-KR" altLang="en-US" sz="1200" dirty="0" smtClean="0"/>
              <a:t> 속도의 데이터 전달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수천개의</a:t>
            </a:r>
            <a:r>
              <a:rPr lang="ko-KR" altLang="en-US" sz="1200" dirty="0" smtClean="0"/>
              <a:t> 데이터 개체를 관리함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최고의 가용성과 보안을 제공함</a:t>
            </a:r>
            <a:r>
              <a:rPr lang="en-US" altLang="ko-KR" sz="1200" dirty="0" smtClean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1294533"/>
            <a:ext cx="4746542" cy="32671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84102" y="3638550"/>
            <a:ext cx="9315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Gurum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Cyclone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Opensplice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519" y="2444274"/>
            <a:ext cx="26588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ROS middleware interface</a:t>
            </a:r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미들웨어</a:t>
            </a:r>
            <a:r>
              <a:rPr lang="ko-KR" altLang="en-US" sz="1400" dirty="0" smtClean="0"/>
              <a:t> 인터페이스의 목적 중 하나는 어떤 </a:t>
            </a:r>
            <a:r>
              <a:rPr lang="en-US" altLang="ko-KR" sz="1400" dirty="0" smtClean="0"/>
              <a:t>DDS </a:t>
            </a:r>
            <a:r>
              <a:rPr lang="ko-KR" altLang="en-US" sz="1400" dirty="0" smtClean="0"/>
              <a:t>코드도 </a:t>
            </a:r>
            <a:r>
              <a:rPr lang="ko-KR" altLang="en-US" sz="1400" dirty="0" err="1" smtClean="0"/>
              <a:t>유저코드</a:t>
            </a:r>
            <a:r>
              <a:rPr lang="ko-KR" altLang="en-US" sz="1400" dirty="0" smtClean="0"/>
              <a:t> 영역에 노출되지 않는 것이다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5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에서의 </a:t>
            </a:r>
            <a:r>
              <a:rPr lang="en-US" altLang="ko-KR" sz="5400" dirty="0" smtClean="0">
                <a:latin typeface="+mn-lt"/>
              </a:rPr>
              <a:t>middleware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249" y="148654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72465"/>
            <a:ext cx="2002972" cy="1579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7192" y="1764799"/>
            <a:ext cx="1468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사용자를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위한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904" y="1834748"/>
            <a:ext cx="1143876" cy="122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7092" y="1974349"/>
            <a:ext cx="10795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7907" y="2044298"/>
            <a:ext cx="437671" cy="1221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4413" y="2259206"/>
            <a:ext cx="450558" cy="146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9150" y="2468756"/>
            <a:ext cx="572849" cy="1168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6100" y="2678306"/>
            <a:ext cx="524619" cy="1168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62400" y="1492483"/>
            <a:ext cx="4804410" cy="684530"/>
          </a:xfrm>
          <a:prstGeom prst="rect">
            <a:avLst/>
          </a:prstGeom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20" dirty="0">
                <a:latin typeface="Arial"/>
                <a:cs typeface="Arial"/>
              </a:rPr>
              <a:t> code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2400" y="2395809"/>
            <a:ext cx="4804410" cy="684530"/>
          </a:xfrm>
          <a:prstGeom prst="rect">
            <a:avLst/>
          </a:prstGeom>
          <a:solidFill>
            <a:srgbClr val="F3F3F3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library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2400" y="3299133"/>
            <a:ext cx="4804410" cy="684530"/>
          </a:xfrm>
          <a:prstGeom prst="rect">
            <a:avLst/>
          </a:prstGeom>
          <a:solidFill>
            <a:srgbClr val="CCCCCC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middleware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24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Vendor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847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70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751" y="1453060"/>
            <a:ext cx="2002972" cy="1579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0600" y="1367137"/>
            <a:ext cx="2367915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Gulim"/>
                <a:cs typeface="Gulim"/>
              </a:rPr>
              <a:t>다양한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언어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호환성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8949" y="2032099"/>
            <a:ext cx="1882139" cy="1882139"/>
          </a:xfrm>
          <a:prstGeom prst="rect">
            <a:avLst/>
          </a:prstGeom>
          <a:ln w="19049">
            <a:solidFill>
              <a:srgbClr val="1F497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RCL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193" y="2598118"/>
            <a:ext cx="749935" cy="749935"/>
            <a:chOff x="3797193" y="2598118"/>
            <a:chExt cx="749935" cy="749935"/>
          </a:xfrm>
        </p:grpSpPr>
        <p:sp>
          <p:nvSpPr>
            <p:cNvPr id="10" name="object 10"/>
            <p:cNvSpPr/>
            <p:nvPr/>
          </p:nvSpPr>
          <p:spPr>
            <a:xfrm>
              <a:off x="3801948" y="2603512"/>
              <a:ext cx="740410" cy="739140"/>
            </a:xfrm>
            <a:custGeom>
              <a:avLst/>
              <a:gdLst/>
              <a:ahLst/>
              <a:cxnLst/>
              <a:rect l="l" t="t" r="r" b="b"/>
              <a:pathLst>
                <a:path w="740410" h="739139">
                  <a:moveTo>
                    <a:pt x="740333" y="251460"/>
                  </a:moveTo>
                  <a:lnTo>
                    <a:pt x="488645" y="251460"/>
                  </a:lnTo>
                  <a:lnTo>
                    <a:pt x="488645" y="0"/>
                  </a:lnTo>
                  <a:lnTo>
                    <a:pt x="251701" y="0"/>
                  </a:lnTo>
                  <a:lnTo>
                    <a:pt x="251701" y="251460"/>
                  </a:lnTo>
                  <a:lnTo>
                    <a:pt x="0" y="251460"/>
                  </a:lnTo>
                  <a:lnTo>
                    <a:pt x="0" y="487680"/>
                  </a:lnTo>
                  <a:lnTo>
                    <a:pt x="251701" y="487680"/>
                  </a:lnTo>
                  <a:lnTo>
                    <a:pt x="251701" y="739140"/>
                  </a:lnTo>
                  <a:lnTo>
                    <a:pt x="488645" y="739140"/>
                  </a:lnTo>
                  <a:lnTo>
                    <a:pt x="488645" y="487680"/>
                  </a:lnTo>
                  <a:lnTo>
                    <a:pt x="740333" y="487680"/>
                  </a:lnTo>
                  <a:lnTo>
                    <a:pt x="740333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1955" y="2602880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0" y="251698"/>
                  </a:moveTo>
                  <a:lnTo>
                    <a:pt x="251698" y="251698"/>
                  </a:lnTo>
                  <a:lnTo>
                    <a:pt x="251698" y="0"/>
                  </a:lnTo>
                  <a:lnTo>
                    <a:pt x="488639" y="0"/>
                  </a:lnTo>
                  <a:lnTo>
                    <a:pt x="488639" y="251698"/>
                  </a:lnTo>
                  <a:lnTo>
                    <a:pt x="740338" y="251698"/>
                  </a:lnTo>
                  <a:lnTo>
                    <a:pt x="740338" y="488639"/>
                  </a:lnTo>
                  <a:lnTo>
                    <a:pt x="488639" y="488639"/>
                  </a:lnTo>
                  <a:lnTo>
                    <a:pt x="488639" y="740338"/>
                  </a:lnTo>
                  <a:lnTo>
                    <a:pt x="251698" y="740338"/>
                  </a:lnTo>
                  <a:lnTo>
                    <a:pt x="251698" y="488639"/>
                  </a:lnTo>
                  <a:lnTo>
                    <a:pt x="0" y="488639"/>
                  </a:lnTo>
                  <a:lnTo>
                    <a:pt x="0" y="251698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217450" y="1709456"/>
            <a:ext cx="865505" cy="865505"/>
            <a:chOff x="6181662" y="1381424"/>
            <a:chExt cx="865505" cy="865505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36020" y="2932672"/>
            <a:ext cx="1092835" cy="1092835"/>
            <a:chOff x="6304537" y="2566987"/>
            <a:chExt cx="1092835" cy="1092835"/>
          </a:xfrm>
        </p:grpSpPr>
        <p:sp>
          <p:nvSpPr>
            <p:cNvPr id="16" name="object 16">
              <a:hlinkClick r:id="rId4"/>
            </p:cNvPr>
            <p:cNvSpPr/>
            <p:nvPr/>
          </p:nvSpPr>
          <p:spPr>
            <a:xfrm>
              <a:off x="6309300" y="2571749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hlinkClick r:id="rId4"/>
            </p:cNvPr>
            <p:cNvSpPr/>
            <p:nvPr/>
          </p:nvSpPr>
          <p:spPr>
            <a:xfrm>
              <a:off x="6309300" y="257175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97422" y="3316844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4"/>
              </a:rPr>
              <a:t>Python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84875" y="2534969"/>
            <a:ext cx="865505" cy="865505"/>
            <a:chOff x="5049087" y="2206937"/>
            <a:chExt cx="865505" cy="865505"/>
          </a:xfrm>
        </p:grpSpPr>
        <p:sp>
          <p:nvSpPr>
            <p:cNvPr id="20" name="object 20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17059" y="2842945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  <a:hlinkClick r:id="rId5"/>
              </a:rPr>
              <a:t>Java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61475" y="3798944"/>
            <a:ext cx="1092835" cy="1092835"/>
            <a:chOff x="5125687" y="3470912"/>
            <a:chExt cx="1092835" cy="1092835"/>
          </a:xfrm>
        </p:grpSpPr>
        <p:sp>
          <p:nvSpPr>
            <p:cNvPr id="24" name="object 24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68073" y="4220769"/>
            <a:ext cx="47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  <a:hlinkClick r:id="rId6"/>
              </a:rPr>
              <a:t>Obj</a:t>
            </a:r>
            <a:r>
              <a:rPr sz="1400" spc="-25" dirty="0">
                <a:latin typeface="Arial"/>
                <a:cs typeface="Arial"/>
                <a:hlinkClick r:id="rId6"/>
              </a:rPr>
              <a:t> </a:t>
            </a:r>
            <a:r>
              <a:rPr sz="1400" spc="-50" dirty="0">
                <a:latin typeface="Arial"/>
                <a:cs typeface="Arial"/>
                <a:hlinkClick r:id="rId6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81800" y="4031538"/>
            <a:ext cx="865505" cy="865505"/>
            <a:chOff x="6489712" y="3980237"/>
            <a:chExt cx="865505" cy="865505"/>
          </a:xfrm>
        </p:grpSpPr>
        <p:sp>
          <p:nvSpPr>
            <p:cNvPr id="28" name="object 28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88084" y="4339514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7"/>
              </a:rPr>
              <a:t>C#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6292" y="3081705"/>
            <a:ext cx="865505" cy="865505"/>
            <a:chOff x="7989237" y="2986087"/>
            <a:chExt cx="865505" cy="865505"/>
          </a:xfrm>
        </p:grpSpPr>
        <p:sp>
          <p:nvSpPr>
            <p:cNvPr id="32" name="object 32">
              <a:hlinkClick r:id="rId8"/>
            </p:cNvPr>
            <p:cNvSpPr/>
            <p:nvPr/>
          </p:nvSpPr>
          <p:spPr>
            <a:xfrm>
              <a:off x="7993999" y="2990849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hlinkClick r:id="rId8"/>
            </p:cNvPr>
            <p:cNvSpPr/>
            <p:nvPr/>
          </p:nvSpPr>
          <p:spPr>
            <a:xfrm>
              <a:off x="7993999" y="299085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43617" y="3389681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8"/>
              </a:rPr>
              <a:t>Swift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19175" y="1831444"/>
            <a:ext cx="1150620" cy="1150620"/>
            <a:chOff x="7483387" y="1503412"/>
            <a:chExt cx="1150620" cy="1150620"/>
          </a:xfrm>
        </p:grpSpPr>
        <p:sp>
          <p:nvSpPr>
            <p:cNvPr id="36" name="object 36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570449" y="1140899"/>
                  </a:move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1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0" y="570449"/>
                  </a:move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0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80430" y="2282069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9"/>
              </a:rPr>
              <a:t>Node.js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27943" y="4026776"/>
            <a:ext cx="865505" cy="865505"/>
            <a:chOff x="7626037" y="4069412"/>
            <a:chExt cx="865505" cy="865505"/>
          </a:xfrm>
        </p:grpSpPr>
        <p:sp>
          <p:nvSpPr>
            <p:cNvPr id="40" name="object 40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089715" y="4334752"/>
            <a:ext cx="341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10"/>
              </a:rPr>
              <a:t>Ada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29200" y="1423969"/>
            <a:ext cx="921385" cy="921385"/>
            <a:chOff x="4993412" y="1095937"/>
            <a:chExt cx="921385" cy="921385"/>
          </a:xfrm>
        </p:grpSpPr>
        <p:sp>
          <p:nvSpPr>
            <p:cNvPr id="46" name="object 46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455699" y="911399"/>
                  </a:move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0" y="455699"/>
                  </a:move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291710" y="1652468"/>
            <a:ext cx="1581150" cy="5410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latin typeface="Arial"/>
                <a:cs typeface="Arial"/>
                <a:hlinkClick r:id="rId11"/>
              </a:rPr>
              <a:t>_.Net</a:t>
            </a:r>
            <a:endParaRPr sz="1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25" dirty="0">
                <a:latin typeface="Arial"/>
                <a:cs typeface="Arial"/>
                <a:hlinkClick r:id="rId3"/>
              </a:rPr>
              <a:t>CPP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056821"/>
              </p:ext>
            </p:extLst>
          </p:nvPr>
        </p:nvGraphicFramePr>
        <p:xfrm>
          <a:off x="1600200" y="2136641"/>
          <a:ext cx="5029200" cy="2176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Bitmap Image" r:id="rId3" imgW="4197240" imgH="1816200" progId="PBrush">
                  <p:embed/>
                </p:oleObj>
              </mc:Choice>
              <mc:Fallback>
                <p:oleObj name="Bitmap Image" r:id="rId3" imgW="419724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136641"/>
                        <a:ext cx="5029200" cy="2176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582759" y="1416092"/>
            <a:ext cx="1169841" cy="850858"/>
          </a:xfrm>
          <a:custGeom>
            <a:avLst/>
            <a:gdLst/>
            <a:ahLst/>
            <a:cxnLst/>
            <a:rect l="l" t="t" r="r" b="b"/>
            <a:pathLst>
              <a:path w="487044" h="158115">
                <a:moveTo>
                  <a:pt x="119062" y="115192"/>
                </a:moveTo>
                <a:lnTo>
                  <a:pt x="93315" y="115192"/>
                </a:lnTo>
                <a:lnTo>
                  <a:pt x="92767" y="100260"/>
                </a:lnTo>
                <a:lnTo>
                  <a:pt x="92684" y="13841"/>
                </a:lnTo>
                <a:lnTo>
                  <a:pt x="92769" y="13543"/>
                </a:lnTo>
                <a:lnTo>
                  <a:pt x="93166" y="12948"/>
                </a:lnTo>
                <a:lnTo>
                  <a:pt x="93662" y="12352"/>
                </a:lnTo>
                <a:lnTo>
                  <a:pt x="94406" y="11856"/>
                </a:lnTo>
                <a:lnTo>
                  <a:pt x="95398" y="11459"/>
                </a:lnTo>
                <a:lnTo>
                  <a:pt x="96490" y="10963"/>
                </a:lnTo>
                <a:lnTo>
                  <a:pt x="97879" y="10616"/>
                </a:lnTo>
                <a:lnTo>
                  <a:pt x="101351" y="10219"/>
                </a:lnTo>
                <a:lnTo>
                  <a:pt x="103584" y="10120"/>
                </a:lnTo>
                <a:lnTo>
                  <a:pt x="108743" y="10120"/>
                </a:lnTo>
                <a:lnTo>
                  <a:pt x="110827" y="10219"/>
                </a:lnTo>
                <a:lnTo>
                  <a:pt x="114300" y="10616"/>
                </a:lnTo>
                <a:lnTo>
                  <a:pt x="115639" y="10963"/>
                </a:lnTo>
                <a:lnTo>
                  <a:pt x="116532" y="11459"/>
                </a:lnTo>
                <a:lnTo>
                  <a:pt x="117524" y="11856"/>
                </a:lnTo>
                <a:lnTo>
                  <a:pt x="118169" y="12352"/>
                </a:lnTo>
                <a:lnTo>
                  <a:pt x="118467" y="12948"/>
                </a:lnTo>
                <a:lnTo>
                  <a:pt x="118864" y="13543"/>
                </a:lnTo>
                <a:lnTo>
                  <a:pt x="118949" y="13841"/>
                </a:lnTo>
                <a:lnTo>
                  <a:pt x="119062" y="115192"/>
                </a:lnTo>
                <a:close/>
              </a:path>
              <a:path w="487044" h="158115">
                <a:moveTo>
                  <a:pt x="15775" y="155823"/>
                </a:moveTo>
                <a:lnTo>
                  <a:pt x="10417" y="155823"/>
                </a:lnTo>
                <a:lnTo>
                  <a:pt x="8235" y="155674"/>
                </a:lnTo>
                <a:lnTo>
                  <a:pt x="6548" y="155376"/>
                </a:lnTo>
                <a:lnTo>
                  <a:pt x="4861" y="155178"/>
                </a:lnTo>
                <a:lnTo>
                  <a:pt x="0" y="17660"/>
                </a:lnTo>
                <a:lnTo>
                  <a:pt x="992" y="15031"/>
                </a:lnTo>
                <a:lnTo>
                  <a:pt x="2976" y="13245"/>
                </a:lnTo>
                <a:lnTo>
                  <a:pt x="5060" y="11459"/>
                </a:lnTo>
                <a:lnTo>
                  <a:pt x="7590" y="10566"/>
                </a:lnTo>
                <a:lnTo>
                  <a:pt x="29120" y="10566"/>
                </a:lnTo>
                <a:lnTo>
                  <a:pt x="31452" y="10814"/>
                </a:lnTo>
                <a:lnTo>
                  <a:pt x="35321" y="11807"/>
                </a:lnTo>
                <a:lnTo>
                  <a:pt x="37058" y="12650"/>
                </a:lnTo>
                <a:lnTo>
                  <a:pt x="38546" y="13841"/>
                </a:lnTo>
                <a:lnTo>
                  <a:pt x="40133" y="14932"/>
                </a:lnTo>
                <a:lnTo>
                  <a:pt x="41572" y="16470"/>
                </a:lnTo>
                <a:lnTo>
                  <a:pt x="42862" y="18454"/>
                </a:lnTo>
                <a:lnTo>
                  <a:pt x="44251" y="20339"/>
                </a:lnTo>
                <a:lnTo>
                  <a:pt x="45640" y="22770"/>
                </a:lnTo>
                <a:lnTo>
                  <a:pt x="47029" y="25747"/>
                </a:lnTo>
                <a:lnTo>
                  <a:pt x="56167" y="42862"/>
                </a:lnTo>
                <a:lnTo>
                  <a:pt x="25598" y="42862"/>
                </a:lnTo>
                <a:lnTo>
                  <a:pt x="25896" y="48220"/>
                </a:lnTo>
                <a:lnTo>
                  <a:pt x="26094" y="53578"/>
                </a:lnTo>
                <a:lnTo>
                  <a:pt x="26193" y="58935"/>
                </a:lnTo>
                <a:lnTo>
                  <a:pt x="26392" y="64194"/>
                </a:lnTo>
                <a:lnTo>
                  <a:pt x="26455" y="151804"/>
                </a:lnTo>
                <a:lnTo>
                  <a:pt x="26243" y="152400"/>
                </a:lnTo>
                <a:lnTo>
                  <a:pt x="25714" y="153044"/>
                </a:lnTo>
                <a:lnTo>
                  <a:pt x="25350" y="153590"/>
                </a:lnTo>
                <a:lnTo>
                  <a:pt x="24655" y="154086"/>
                </a:lnTo>
                <a:lnTo>
                  <a:pt x="22671" y="154880"/>
                </a:lnTo>
                <a:lnTo>
                  <a:pt x="21332" y="155178"/>
                </a:lnTo>
                <a:lnTo>
                  <a:pt x="19645" y="155376"/>
                </a:lnTo>
                <a:lnTo>
                  <a:pt x="17958" y="155674"/>
                </a:lnTo>
                <a:lnTo>
                  <a:pt x="15775" y="155823"/>
                </a:lnTo>
                <a:close/>
              </a:path>
              <a:path w="487044" h="158115">
                <a:moveTo>
                  <a:pt x="109438" y="155376"/>
                </a:moveTo>
                <a:lnTo>
                  <a:pt x="92967" y="155376"/>
                </a:lnTo>
                <a:lnTo>
                  <a:pt x="90685" y="155128"/>
                </a:lnTo>
                <a:lnTo>
                  <a:pt x="73818" y="136921"/>
                </a:lnTo>
                <a:lnTo>
                  <a:pt x="37951" y="69502"/>
                </a:lnTo>
                <a:lnTo>
                  <a:pt x="25747" y="42862"/>
                </a:lnTo>
                <a:lnTo>
                  <a:pt x="56167" y="42862"/>
                </a:lnTo>
                <a:lnTo>
                  <a:pt x="75158" y="78432"/>
                </a:lnTo>
                <a:lnTo>
                  <a:pt x="88999" y="106263"/>
                </a:lnTo>
                <a:lnTo>
                  <a:pt x="90487" y="109239"/>
                </a:lnTo>
                <a:lnTo>
                  <a:pt x="91876" y="112216"/>
                </a:lnTo>
                <a:lnTo>
                  <a:pt x="93166" y="115192"/>
                </a:lnTo>
                <a:lnTo>
                  <a:pt x="119062" y="115192"/>
                </a:lnTo>
                <a:lnTo>
                  <a:pt x="119062" y="146496"/>
                </a:lnTo>
                <a:lnTo>
                  <a:pt x="118764" y="148034"/>
                </a:lnTo>
                <a:lnTo>
                  <a:pt x="110827" y="155178"/>
                </a:lnTo>
                <a:lnTo>
                  <a:pt x="109438" y="155376"/>
                </a:lnTo>
                <a:close/>
              </a:path>
              <a:path w="487044" h="158115">
                <a:moveTo>
                  <a:pt x="204154" y="157608"/>
                </a:moveTo>
                <a:lnTo>
                  <a:pt x="186097" y="157608"/>
                </a:lnTo>
                <a:lnTo>
                  <a:pt x="178407" y="156418"/>
                </a:lnTo>
                <a:lnTo>
                  <a:pt x="148046" y="132754"/>
                </a:lnTo>
                <a:lnTo>
                  <a:pt x="142837" y="94009"/>
                </a:lnTo>
                <a:lnTo>
                  <a:pt x="143978" y="86221"/>
                </a:lnTo>
                <a:lnTo>
                  <a:pt x="166650" y="52238"/>
                </a:lnTo>
                <a:lnTo>
                  <a:pt x="173496" y="49559"/>
                </a:lnTo>
                <a:lnTo>
                  <a:pt x="180342" y="46781"/>
                </a:lnTo>
                <a:lnTo>
                  <a:pt x="188329" y="45392"/>
                </a:lnTo>
                <a:lnTo>
                  <a:pt x="206387" y="45392"/>
                </a:lnTo>
                <a:lnTo>
                  <a:pt x="214126" y="46583"/>
                </a:lnTo>
                <a:lnTo>
                  <a:pt x="227223" y="51345"/>
                </a:lnTo>
                <a:lnTo>
                  <a:pt x="232630" y="54917"/>
                </a:lnTo>
                <a:lnTo>
                  <a:pt x="236897" y="59680"/>
                </a:lnTo>
                <a:lnTo>
                  <a:pt x="241163" y="64343"/>
                </a:lnTo>
                <a:lnTo>
                  <a:pt x="242942" y="67567"/>
                </a:lnTo>
                <a:lnTo>
                  <a:pt x="192248" y="67567"/>
                </a:lnTo>
                <a:lnTo>
                  <a:pt x="188577" y="68361"/>
                </a:lnTo>
                <a:lnTo>
                  <a:pt x="185402" y="69949"/>
                </a:lnTo>
                <a:lnTo>
                  <a:pt x="182326" y="71437"/>
                </a:lnTo>
                <a:lnTo>
                  <a:pt x="179796" y="73669"/>
                </a:lnTo>
                <a:lnTo>
                  <a:pt x="177812" y="76646"/>
                </a:lnTo>
                <a:lnTo>
                  <a:pt x="175827" y="79523"/>
                </a:lnTo>
                <a:lnTo>
                  <a:pt x="174290" y="83046"/>
                </a:lnTo>
                <a:lnTo>
                  <a:pt x="173198" y="87213"/>
                </a:lnTo>
                <a:lnTo>
                  <a:pt x="172206" y="91281"/>
                </a:lnTo>
                <a:lnTo>
                  <a:pt x="171710" y="95944"/>
                </a:lnTo>
                <a:lnTo>
                  <a:pt x="171775" y="106908"/>
                </a:lnTo>
                <a:lnTo>
                  <a:pt x="191405" y="135135"/>
                </a:lnTo>
                <a:lnTo>
                  <a:pt x="241488" y="135135"/>
                </a:lnTo>
                <a:lnTo>
                  <a:pt x="240568" y="136773"/>
                </a:lnTo>
                <a:lnTo>
                  <a:pt x="236004" y="141833"/>
                </a:lnTo>
                <a:lnTo>
                  <a:pt x="231539" y="146893"/>
                </a:lnTo>
                <a:lnTo>
                  <a:pt x="225883" y="150812"/>
                </a:lnTo>
                <a:lnTo>
                  <a:pt x="219037" y="153590"/>
                </a:lnTo>
                <a:lnTo>
                  <a:pt x="212191" y="156269"/>
                </a:lnTo>
                <a:lnTo>
                  <a:pt x="204154" y="157608"/>
                </a:lnTo>
                <a:close/>
              </a:path>
              <a:path w="487044" h="158115">
                <a:moveTo>
                  <a:pt x="241488" y="135135"/>
                </a:moveTo>
                <a:lnTo>
                  <a:pt x="200235" y="135135"/>
                </a:lnTo>
                <a:lnTo>
                  <a:pt x="203906" y="134391"/>
                </a:lnTo>
                <a:lnTo>
                  <a:pt x="206982" y="132903"/>
                </a:lnTo>
                <a:lnTo>
                  <a:pt x="220674" y="106908"/>
                </a:lnTo>
                <a:lnTo>
                  <a:pt x="220609" y="95944"/>
                </a:lnTo>
                <a:lnTo>
                  <a:pt x="220278" y="92174"/>
                </a:lnTo>
                <a:lnTo>
                  <a:pt x="218690" y="83939"/>
                </a:lnTo>
                <a:lnTo>
                  <a:pt x="217351" y="80317"/>
                </a:lnTo>
                <a:lnTo>
                  <a:pt x="215465" y="77241"/>
                </a:lnTo>
                <a:lnTo>
                  <a:pt x="213679" y="74166"/>
                </a:lnTo>
                <a:lnTo>
                  <a:pt x="211199" y="71784"/>
                </a:lnTo>
                <a:lnTo>
                  <a:pt x="208024" y="70098"/>
                </a:lnTo>
                <a:lnTo>
                  <a:pt x="204948" y="68411"/>
                </a:lnTo>
                <a:lnTo>
                  <a:pt x="201079" y="67567"/>
                </a:lnTo>
                <a:lnTo>
                  <a:pt x="242942" y="67567"/>
                </a:lnTo>
                <a:lnTo>
                  <a:pt x="244338" y="70098"/>
                </a:lnTo>
                <a:lnTo>
                  <a:pt x="248505" y="83790"/>
                </a:lnTo>
                <a:lnTo>
                  <a:pt x="249501" y="91281"/>
                </a:lnTo>
                <a:lnTo>
                  <a:pt x="249547" y="108991"/>
                </a:lnTo>
                <a:lnTo>
                  <a:pt x="248406" y="116780"/>
                </a:lnTo>
                <a:lnTo>
                  <a:pt x="246124" y="123825"/>
                </a:lnTo>
                <a:lnTo>
                  <a:pt x="243941" y="130770"/>
                </a:lnTo>
                <a:lnTo>
                  <a:pt x="241488" y="135135"/>
                </a:lnTo>
                <a:close/>
              </a:path>
              <a:path w="487044" h="158115">
                <a:moveTo>
                  <a:pt x="366191" y="58787"/>
                </a:moveTo>
                <a:lnTo>
                  <a:pt x="338360" y="58787"/>
                </a:lnTo>
                <a:lnTo>
                  <a:pt x="338360" y="4067"/>
                </a:lnTo>
                <a:lnTo>
                  <a:pt x="345504" y="446"/>
                </a:lnTo>
                <a:lnTo>
                  <a:pt x="347290" y="148"/>
                </a:lnTo>
                <a:lnTo>
                  <a:pt x="349522" y="0"/>
                </a:lnTo>
                <a:lnTo>
                  <a:pt x="354979" y="0"/>
                </a:lnTo>
                <a:lnTo>
                  <a:pt x="357261" y="148"/>
                </a:lnTo>
                <a:lnTo>
                  <a:pt x="359047" y="446"/>
                </a:lnTo>
                <a:lnTo>
                  <a:pt x="360833" y="644"/>
                </a:lnTo>
                <a:lnTo>
                  <a:pt x="362222" y="942"/>
                </a:lnTo>
                <a:lnTo>
                  <a:pt x="363215" y="1339"/>
                </a:lnTo>
                <a:lnTo>
                  <a:pt x="364306" y="1736"/>
                </a:lnTo>
                <a:lnTo>
                  <a:pt x="365050" y="2232"/>
                </a:lnTo>
                <a:lnTo>
                  <a:pt x="365447" y="2827"/>
                </a:lnTo>
                <a:lnTo>
                  <a:pt x="365943" y="3423"/>
                </a:lnTo>
                <a:lnTo>
                  <a:pt x="366191" y="4067"/>
                </a:lnTo>
                <a:lnTo>
                  <a:pt x="366191" y="58787"/>
                </a:lnTo>
                <a:close/>
              </a:path>
              <a:path w="487044" h="158115">
                <a:moveTo>
                  <a:pt x="314399" y="157608"/>
                </a:moveTo>
                <a:lnTo>
                  <a:pt x="300012" y="157608"/>
                </a:lnTo>
                <a:lnTo>
                  <a:pt x="293613" y="156170"/>
                </a:lnTo>
                <a:lnTo>
                  <a:pt x="266763" y="117078"/>
                </a:lnTo>
                <a:lnTo>
                  <a:pt x="266030" y="110182"/>
                </a:lnTo>
                <a:lnTo>
                  <a:pt x="266136" y="93116"/>
                </a:lnTo>
                <a:lnTo>
                  <a:pt x="280863" y="55909"/>
                </a:lnTo>
                <a:lnTo>
                  <a:pt x="302592" y="45392"/>
                </a:lnTo>
                <a:lnTo>
                  <a:pt x="315193" y="45392"/>
                </a:lnTo>
                <a:lnTo>
                  <a:pt x="320253" y="46533"/>
                </a:lnTo>
                <a:lnTo>
                  <a:pt x="324817" y="48815"/>
                </a:lnTo>
                <a:lnTo>
                  <a:pt x="329381" y="50998"/>
                </a:lnTo>
                <a:lnTo>
                  <a:pt x="333895" y="54322"/>
                </a:lnTo>
                <a:lnTo>
                  <a:pt x="338360" y="58787"/>
                </a:lnTo>
                <a:lnTo>
                  <a:pt x="366191" y="58787"/>
                </a:lnTo>
                <a:lnTo>
                  <a:pt x="366191" y="69056"/>
                </a:lnTo>
                <a:lnTo>
                  <a:pt x="311571" y="69056"/>
                </a:lnTo>
                <a:lnTo>
                  <a:pt x="308446" y="69998"/>
                </a:lnTo>
                <a:lnTo>
                  <a:pt x="305767" y="71883"/>
                </a:lnTo>
                <a:lnTo>
                  <a:pt x="303088" y="73669"/>
                </a:lnTo>
                <a:lnTo>
                  <a:pt x="300955" y="76100"/>
                </a:lnTo>
                <a:lnTo>
                  <a:pt x="297780" y="82252"/>
                </a:lnTo>
                <a:lnTo>
                  <a:pt x="296589" y="85675"/>
                </a:lnTo>
                <a:lnTo>
                  <a:pt x="295002" y="93116"/>
                </a:lnTo>
                <a:lnTo>
                  <a:pt x="294605" y="96936"/>
                </a:lnTo>
                <a:lnTo>
                  <a:pt x="294605" y="105072"/>
                </a:lnTo>
                <a:lnTo>
                  <a:pt x="310827" y="133796"/>
                </a:lnTo>
                <a:lnTo>
                  <a:pt x="366191" y="133796"/>
                </a:lnTo>
                <a:lnTo>
                  <a:pt x="366191" y="140196"/>
                </a:lnTo>
                <a:lnTo>
                  <a:pt x="342379" y="140196"/>
                </a:lnTo>
                <a:lnTo>
                  <a:pt x="337318" y="145752"/>
                </a:lnTo>
                <a:lnTo>
                  <a:pt x="331961" y="150068"/>
                </a:lnTo>
                <a:lnTo>
                  <a:pt x="326305" y="153144"/>
                </a:lnTo>
                <a:lnTo>
                  <a:pt x="320650" y="156120"/>
                </a:lnTo>
                <a:lnTo>
                  <a:pt x="314399" y="157608"/>
                </a:lnTo>
                <a:close/>
              </a:path>
              <a:path w="487044" h="158115">
                <a:moveTo>
                  <a:pt x="366191" y="133796"/>
                </a:moveTo>
                <a:lnTo>
                  <a:pt x="316582" y="133796"/>
                </a:lnTo>
                <a:lnTo>
                  <a:pt x="318417" y="133548"/>
                </a:lnTo>
                <a:lnTo>
                  <a:pt x="320203" y="133052"/>
                </a:lnTo>
                <a:lnTo>
                  <a:pt x="331663" y="125313"/>
                </a:lnTo>
                <a:lnTo>
                  <a:pt x="333747" y="123229"/>
                </a:lnTo>
                <a:lnTo>
                  <a:pt x="336058" y="120600"/>
                </a:lnTo>
                <a:lnTo>
                  <a:pt x="338360" y="117723"/>
                </a:lnTo>
                <a:lnTo>
                  <a:pt x="338360" y="84683"/>
                </a:lnTo>
                <a:lnTo>
                  <a:pt x="334292" y="79623"/>
                </a:lnTo>
                <a:lnTo>
                  <a:pt x="330423" y="75753"/>
                </a:lnTo>
                <a:lnTo>
                  <a:pt x="323081" y="70395"/>
                </a:lnTo>
                <a:lnTo>
                  <a:pt x="319211" y="69056"/>
                </a:lnTo>
                <a:lnTo>
                  <a:pt x="366191" y="69056"/>
                </a:lnTo>
                <a:lnTo>
                  <a:pt x="366191" y="133796"/>
                </a:lnTo>
                <a:close/>
              </a:path>
              <a:path w="487044" h="158115">
                <a:moveTo>
                  <a:pt x="356716" y="155823"/>
                </a:moveTo>
                <a:lnTo>
                  <a:pt x="352052" y="155823"/>
                </a:lnTo>
                <a:lnTo>
                  <a:pt x="350118" y="155723"/>
                </a:lnTo>
                <a:lnTo>
                  <a:pt x="348629" y="155525"/>
                </a:lnTo>
                <a:lnTo>
                  <a:pt x="347141" y="155426"/>
                </a:lnTo>
                <a:lnTo>
                  <a:pt x="342379" y="152102"/>
                </a:lnTo>
                <a:lnTo>
                  <a:pt x="342379" y="140196"/>
                </a:lnTo>
                <a:lnTo>
                  <a:pt x="366191" y="140196"/>
                </a:lnTo>
                <a:lnTo>
                  <a:pt x="366191" y="152102"/>
                </a:lnTo>
                <a:lnTo>
                  <a:pt x="365993" y="152846"/>
                </a:lnTo>
                <a:lnTo>
                  <a:pt x="365596" y="153441"/>
                </a:lnTo>
                <a:lnTo>
                  <a:pt x="365298" y="153937"/>
                </a:lnTo>
                <a:lnTo>
                  <a:pt x="364703" y="154384"/>
                </a:lnTo>
                <a:lnTo>
                  <a:pt x="362917" y="155178"/>
                </a:lnTo>
                <a:lnTo>
                  <a:pt x="361676" y="155426"/>
                </a:lnTo>
                <a:lnTo>
                  <a:pt x="360089" y="155525"/>
                </a:lnTo>
                <a:lnTo>
                  <a:pt x="358601" y="155723"/>
                </a:lnTo>
                <a:lnTo>
                  <a:pt x="356716" y="155823"/>
                </a:lnTo>
                <a:close/>
              </a:path>
              <a:path w="487044" h="158115">
                <a:moveTo>
                  <a:pt x="446794" y="157608"/>
                </a:moveTo>
                <a:lnTo>
                  <a:pt x="433002" y="157608"/>
                </a:lnTo>
                <a:lnTo>
                  <a:pt x="425263" y="156517"/>
                </a:lnTo>
                <a:lnTo>
                  <a:pt x="394143" y="133846"/>
                </a:lnTo>
                <a:lnTo>
                  <a:pt x="388701" y="111869"/>
                </a:lnTo>
                <a:lnTo>
                  <a:pt x="388701" y="93712"/>
                </a:lnTo>
                <a:lnTo>
                  <a:pt x="389842" y="85774"/>
                </a:lnTo>
                <a:lnTo>
                  <a:pt x="392124" y="78730"/>
                </a:lnTo>
                <a:lnTo>
                  <a:pt x="394406" y="71586"/>
                </a:lnTo>
                <a:lnTo>
                  <a:pt x="424420" y="46682"/>
                </a:lnTo>
                <a:lnTo>
                  <a:pt x="431514" y="45392"/>
                </a:lnTo>
                <a:lnTo>
                  <a:pt x="447786" y="45392"/>
                </a:lnTo>
                <a:lnTo>
                  <a:pt x="454880" y="46632"/>
                </a:lnTo>
                <a:lnTo>
                  <a:pt x="460734" y="49113"/>
                </a:lnTo>
                <a:lnTo>
                  <a:pt x="466687" y="51494"/>
                </a:lnTo>
                <a:lnTo>
                  <a:pt x="471549" y="54867"/>
                </a:lnTo>
                <a:lnTo>
                  <a:pt x="475319" y="59233"/>
                </a:lnTo>
                <a:lnTo>
                  <a:pt x="479189" y="63599"/>
                </a:lnTo>
                <a:lnTo>
                  <a:pt x="480059" y="65186"/>
                </a:lnTo>
                <a:lnTo>
                  <a:pt x="435136" y="65186"/>
                </a:lnTo>
                <a:lnTo>
                  <a:pt x="432010" y="65881"/>
                </a:lnTo>
                <a:lnTo>
                  <a:pt x="429331" y="67270"/>
                </a:lnTo>
                <a:lnTo>
                  <a:pt x="426752" y="68560"/>
                </a:lnTo>
                <a:lnTo>
                  <a:pt x="424569" y="70346"/>
                </a:lnTo>
                <a:lnTo>
                  <a:pt x="417276" y="90487"/>
                </a:lnTo>
                <a:lnTo>
                  <a:pt x="486481" y="90487"/>
                </a:lnTo>
                <a:lnTo>
                  <a:pt x="486481" y="101996"/>
                </a:lnTo>
                <a:lnTo>
                  <a:pt x="485688" y="104576"/>
                </a:lnTo>
                <a:lnTo>
                  <a:pt x="482612" y="107850"/>
                </a:lnTo>
                <a:lnTo>
                  <a:pt x="480528" y="108644"/>
                </a:lnTo>
                <a:lnTo>
                  <a:pt x="417276" y="108644"/>
                </a:lnTo>
                <a:lnTo>
                  <a:pt x="417276" y="112910"/>
                </a:lnTo>
                <a:lnTo>
                  <a:pt x="439650" y="136475"/>
                </a:lnTo>
                <a:lnTo>
                  <a:pt x="481703" y="136475"/>
                </a:lnTo>
                <a:lnTo>
                  <a:pt x="481669" y="141982"/>
                </a:lnTo>
                <a:lnTo>
                  <a:pt x="481570" y="144264"/>
                </a:lnTo>
                <a:lnTo>
                  <a:pt x="481471" y="145206"/>
                </a:lnTo>
                <a:lnTo>
                  <a:pt x="481272" y="146000"/>
                </a:lnTo>
                <a:lnTo>
                  <a:pt x="481173" y="146794"/>
                </a:lnTo>
                <a:lnTo>
                  <a:pt x="451408" y="157311"/>
                </a:lnTo>
                <a:lnTo>
                  <a:pt x="446794" y="157608"/>
                </a:lnTo>
                <a:close/>
              </a:path>
              <a:path w="487044" h="158115">
                <a:moveTo>
                  <a:pt x="486481" y="90487"/>
                </a:moveTo>
                <a:lnTo>
                  <a:pt x="459246" y="90487"/>
                </a:lnTo>
                <a:lnTo>
                  <a:pt x="459444" y="82649"/>
                </a:lnTo>
                <a:lnTo>
                  <a:pt x="457857" y="76497"/>
                </a:lnTo>
                <a:lnTo>
                  <a:pt x="454483" y="72032"/>
                </a:lnTo>
                <a:lnTo>
                  <a:pt x="451110" y="67468"/>
                </a:lnTo>
                <a:lnTo>
                  <a:pt x="445851" y="65186"/>
                </a:lnTo>
                <a:lnTo>
                  <a:pt x="480059" y="65186"/>
                </a:lnTo>
                <a:lnTo>
                  <a:pt x="482017" y="68758"/>
                </a:lnTo>
                <a:lnTo>
                  <a:pt x="485588" y="80664"/>
                </a:lnTo>
                <a:lnTo>
                  <a:pt x="486468" y="87014"/>
                </a:lnTo>
                <a:lnTo>
                  <a:pt x="486481" y="90487"/>
                </a:lnTo>
                <a:close/>
              </a:path>
              <a:path w="487044" h="158115">
                <a:moveTo>
                  <a:pt x="481703" y="136475"/>
                </a:moveTo>
                <a:lnTo>
                  <a:pt x="449374" y="136475"/>
                </a:lnTo>
                <a:lnTo>
                  <a:pt x="453640" y="136128"/>
                </a:lnTo>
                <a:lnTo>
                  <a:pt x="457311" y="135433"/>
                </a:lnTo>
                <a:lnTo>
                  <a:pt x="475617" y="129976"/>
                </a:lnTo>
                <a:lnTo>
                  <a:pt x="477056" y="129629"/>
                </a:lnTo>
                <a:lnTo>
                  <a:pt x="478842" y="129629"/>
                </a:lnTo>
                <a:lnTo>
                  <a:pt x="479387" y="129778"/>
                </a:lnTo>
                <a:lnTo>
                  <a:pt x="479784" y="130075"/>
                </a:lnTo>
                <a:lnTo>
                  <a:pt x="480280" y="130274"/>
                </a:lnTo>
                <a:lnTo>
                  <a:pt x="480677" y="130720"/>
                </a:lnTo>
                <a:lnTo>
                  <a:pt x="481283" y="132159"/>
                </a:lnTo>
                <a:lnTo>
                  <a:pt x="481471" y="133052"/>
                </a:lnTo>
                <a:lnTo>
                  <a:pt x="481603" y="134639"/>
                </a:lnTo>
                <a:lnTo>
                  <a:pt x="48170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71334" y="17111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17829" y="192074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5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1600" y="1402530"/>
            <a:ext cx="762000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solidFill>
                  <a:srgbClr val="0000FF"/>
                </a:solidFill>
                <a:latin typeface="Gulim"/>
                <a:cs typeface="Gulim"/>
              </a:rPr>
              <a:t>최소</a:t>
            </a:r>
            <a:r>
              <a:rPr sz="1400" spc="-95" dirty="0" smtClean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단위의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실행</a:t>
            </a:r>
            <a:r>
              <a:rPr sz="1400" spc="-9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가능한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프로세스</a:t>
            </a:r>
            <a:r>
              <a:rPr sz="1400" dirty="0">
                <a:latin typeface="Gulim"/>
                <a:cs typeface="Gulim"/>
              </a:rPr>
              <a:t>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가리키는</a:t>
            </a:r>
            <a:r>
              <a:rPr sz="1400" spc="-4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용어로서</a:t>
            </a:r>
            <a:r>
              <a:rPr sz="1400" spc="-3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하나의</a:t>
            </a:r>
            <a:r>
              <a:rPr sz="1400" spc="-6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</a:t>
            </a:r>
            <a:r>
              <a:rPr sz="1400" spc="-9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가능한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프로그램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lang="en-US" sz="1400" dirty="0" smtClean="0">
                <a:latin typeface="Gulim"/>
                <a:cs typeface="Gulim"/>
              </a:rPr>
              <a:t>ROS </a:t>
            </a:r>
            <a:r>
              <a:rPr sz="1400" dirty="0" err="1" smtClean="0">
                <a:latin typeface="Gulim"/>
                <a:cs typeface="Gulim"/>
              </a:rPr>
              <a:t>에서는</a:t>
            </a:r>
            <a:r>
              <a:rPr sz="1400" spc="-7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최소한의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실행단위로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프로그램을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나누어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 err="1">
                <a:latin typeface="Gulim"/>
                <a:cs typeface="Gulim"/>
              </a:rPr>
              <a:t>작업하게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 err="1" smtClean="0">
                <a:latin typeface="Gulim"/>
                <a:cs typeface="Gulim"/>
              </a:rPr>
              <a:t>된다</a:t>
            </a:r>
            <a:endParaRPr lang="en-US"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sz="1400" dirty="0" smtClean="0">
                <a:latin typeface="Gulim"/>
                <a:cs typeface="Gulim"/>
              </a:rPr>
              <a:t>각</a:t>
            </a:r>
            <a:r>
              <a:rPr sz="1400" spc="-12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노드는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메시지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통신으로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데이터를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주고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받는다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6013" y="21302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3" y="19595"/>
                </a:lnTo>
                <a:lnTo>
                  <a:pt x="1934" y="18305"/>
                </a:lnTo>
                <a:lnTo>
                  <a:pt x="645" y="16916"/>
                </a:lnTo>
                <a:lnTo>
                  <a:pt x="0" y="14237"/>
                </a:lnTo>
                <a:lnTo>
                  <a:pt x="0" y="6201"/>
                </a:lnTo>
                <a:lnTo>
                  <a:pt x="645" y="3472"/>
                </a:lnTo>
                <a:lnTo>
                  <a:pt x="1934" y="2083"/>
                </a:lnTo>
                <a:lnTo>
                  <a:pt x="3324" y="694"/>
                </a:lnTo>
                <a:lnTo>
                  <a:pt x="5854" y="0"/>
                </a:lnTo>
                <a:lnTo>
                  <a:pt x="12997" y="0"/>
                </a:lnTo>
                <a:lnTo>
                  <a:pt x="15379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9" y="16916"/>
                </a:lnTo>
                <a:lnTo>
                  <a:pt x="15230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49996" y="1459389"/>
            <a:ext cx="1530690" cy="689789"/>
          </a:xfrm>
          <a:custGeom>
            <a:avLst/>
            <a:gdLst/>
            <a:ahLst/>
            <a:cxnLst/>
            <a:rect l="l" t="t" r="r" b="b"/>
            <a:pathLst>
              <a:path w="502919" h="192405">
                <a:moveTo>
                  <a:pt x="106709" y="31253"/>
                </a:moveTo>
                <a:lnTo>
                  <a:pt x="3522" y="31253"/>
                </a:lnTo>
                <a:lnTo>
                  <a:pt x="2877" y="31055"/>
                </a:lnTo>
                <a:lnTo>
                  <a:pt x="0" y="15130"/>
                </a:lnTo>
                <a:lnTo>
                  <a:pt x="396" y="11955"/>
                </a:lnTo>
                <a:lnTo>
                  <a:pt x="3522" y="7143"/>
                </a:lnTo>
                <a:lnTo>
                  <a:pt x="106709" y="7143"/>
                </a:lnTo>
                <a:lnTo>
                  <a:pt x="107305" y="7391"/>
                </a:lnTo>
                <a:lnTo>
                  <a:pt x="107801" y="7887"/>
                </a:lnTo>
                <a:lnTo>
                  <a:pt x="108396" y="8284"/>
                </a:lnTo>
                <a:lnTo>
                  <a:pt x="110380" y="23266"/>
                </a:lnTo>
                <a:lnTo>
                  <a:pt x="109983" y="26342"/>
                </a:lnTo>
                <a:lnTo>
                  <a:pt x="107305" y="31055"/>
                </a:lnTo>
                <a:lnTo>
                  <a:pt x="106709" y="31253"/>
                </a:lnTo>
                <a:close/>
              </a:path>
              <a:path w="502919" h="192405">
                <a:moveTo>
                  <a:pt x="57993" y="152400"/>
                </a:moveTo>
                <a:lnTo>
                  <a:pt x="52337" y="152400"/>
                </a:lnTo>
                <a:lnTo>
                  <a:pt x="50006" y="152251"/>
                </a:lnTo>
                <a:lnTo>
                  <a:pt x="48121" y="151953"/>
                </a:lnTo>
                <a:lnTo>
                  <a:pt x="46235" y="151755"/>
                </a:lnTo>
                <a:lnTo>
                  <a:pt x="40382" y="148332"/>
                </a:lnTo>
                <a:lnTo>
                  <a:pt x="40382" y="31253"/>
                </a:lnTo>
                <a:lnTo>
                  <a:pt x="69849" y="31253"/>
                </a:lnTo>
                <a:lnTo>
                  <a:pt x="69849" y="148332"/>
                </a:lnTo>
                <a:lnTo>
                  <a:pt x="69601" y="148976"/>
                </a:lnTo>
                <a:lnTo>
                  <a:pt x="69105" y="149572"/>
                </a:lnTo>
                <a:lnTo>
                  <a:pt x="68708" y="150167"/>
                </a:lnTo>
                <a:lnTo>
                  <a:pt x="67915" y="150663"/>
                </a:lnTo>
                <a:lnTo>
                  <a:pt x="66724" y="151060"/>
                </a:lnTo>
                <a:lnTo>
                  <a:pt x="65633" y="151457"/>
                </a:lnTo>
                <a:lnTo>
                  <a:pt x="64144" y="151755"/>
                </a:lnTo>
                <a:lnTo>
                  <a:pt x="62259" y="151953"/>
                </a:lnTo>
                <a:lnTo>
                  <a:pt x="60374" y="152251"/>
                </a:lnTo>
                <a:lnTo>
                  <a:pt x="57993" y="152400"/>
                </a:lnTo>
                <a:close/>
              </a:path>
              <a:path w="502919" h="192405">
                <a:moveTo>
                  <a:pt x="181098" y="154185"/>
                </a:moveTo>
                <a:lnTo>
                  <a:pt x="163041" y="154185"/>
                </a:lnTo>
                <a:lnTo>
                  <a:pt x="155351" y="152995"/>
                </a:lnTo>
                <a:lnTo>
                  <a:pt x="124990" y="129331"/>
                </a:lnTo>
                <a:lnTo>
                  <a:pt x="119781" y="90586"/>
                </a:lnTo>
                <a:lnTo>
                  <a:pt x="120922" y="82798"/>
                </a:lnTo>
                <a:lnTo>
                  <a:pt x="143594" y="48815"/>
                </a:lnTo>
                <a:lnTo>
                  <a:pt x="150440" y="46136"/>
                </a:lnTo>
                <a:lnTo>
                  <a:pt x="157286" y="43358"/>
                </a:lnTo>
                <a:lnTo>
                  <a:pt x="165273" y="41969"/>
                </a:lnTo>
                <a:lnTo>
                  <a:pt x="183331" y="41969"/>
                </a:lnTo>
                <a:lnTo>
                  <a:pt x="191070" y="43160"/>
                </a:lnTo>
                <a:lnTo>
                  <a:pt x="204167" y="47922"/>
                </a:lnTo>
                <a:lnTo>
                  <a:pt x="209574" y="51494"/>
                </a:lnTo>
                <a:lnTo>
                  <a:pt x="213841" y="56257"/>
                </a:lnTo>
                <a:lnTo>
                  <a:pt x="218107" y="60920"/>
                </a:lnTo>
                <a:lnTo>
                  <a:pt x="219886" y="64144"/>
                </a:lnTo>
                <a:lnTo>
                  <a:pt x="169192" y="64144"/>
                </a:lnTo>
                <a:lnTo>
                  <a:pt x="165521" y="64938"/>
                </a:lnTo>
                <a:lnTo>
                  <a:pt x="162346" y="66526"/>
                </a:lnTo>
                <a:lnTo>
                  <a:pt x="159270" y="68014"/>
                </a:lnTo>
                <a:lnTo>
                  <a:pt x="156740" y="70246"/>
                </a:lnTo>
                <a:lnTo>
                  <a:pt x="154756" y="73223"/>
                </a:lnTo>
                <a:lnTo>
                  <a:pt x="152772" y="76100"/>
                </a:lnTo>
                <a:lnTo>
                  <a:pt x="151234" y="79623"/>
                </a:lnTo>
                <a:lnTo>
                  <a:pt x="150142" y="83790"/>
                </a:lnTo>
                <a:lnTo>
                  <a:pt x="149150" y="87858"/>
                </a:lnTo>
                <a:lnTo>
                  <a:pt x="148654" y="92521"/>
                </a:lnTo>
                <a:lnTo>
                  <a:pt x="148719" y="103485"/>
                </a:lnTo>
                <a:lnTo>
                  <a:pt x="168349" y="131712"/>
                </a:lnTo>
                <a:lnTo>
                  <a:pt x="218432" y="131712"/>
                </a:lnTo>
                <a:lnTo>
                  <a:pt x="217512" y="133350"/>
                </a:lnTo>
                <a:lnTo>
                  <a:pt x="212948" y="138410"/>
                </a:lnTo>
                <a:lnTo>
                  <a:pt x="208483" y="143470"/>
                </a:lnTo>
                <a:lnTo>
                  <a:pt x="202827" y="147389"/>
                </a:lnTo>
                <a:lnTo>
                  <a:pt x="195981" y="150167"/>
                </a:lnTo>
                <a:lnTo>
                  <a:pt x="189135" y="152846"/>
                </a:lnTo>
                <a:lnTo>
                  <a:pt x="181098" y="154185"/>
                </a:lnTo>
                <a:close/>
              </a:path>
              <a:path w="502919" h="192405">
                <a:moveTo>
                  <a:pt x="218432" y="131712"/>
                </a:moveTo>
                <a:lnTo>
                  <a:pt x="177179" y="131712"/>
                </a:lnTo>
                <a:lnTo>
                  <a:pt x="180850" y="130968"/>
                </a:lnTo>
                <a:lnTo>
                  <a:pt x="183926" y="129480"/>
                </a:lnTo>
                <a:lnTo>
                  <a:pt x="197618" y="103485"/>
                </a:lnTo>
                <a:lnTo>
                  <a:pt x="197553" y="92521"/>
                </a:lnTo>
                <a:lnTo>
                  <a:pt x="197222" y="88751"/>
                </a:lnTo>
                <a:lnTo>
                  <a:pt x="195634" y="80516"/>
                </a:lnTo>
                <a:lnTo>
                  <a:pt x="194295" y="76894"/>
                </a:lnTo>
                <a:lnTo>
                  <a:pt x="192409" y="73818"/>
                </a:lnTo>
                <a:lnTo>
                  <a:pt x="190623" y="70742"/>
                </a:lnTo>
                <a:lnTo>
                  <a:pt x="188143" y="68361"/>
                </a:lnTo>
                <a:lnTo>
                  <a:pt x="184968" y="66675"/>
                </a:lnTo>
                <a:lnTo>
                  <a:pt x="181892" y="64988"/>
                </a:lnTo>
                <a:lnTo>
                  <a:pt x="178023" y="64144"/>
                </a:lnTo>
                <a:lnTo>
                  <a:pt x="219886" y="64144"/>
                </a:lnTo>
                <a:lnTo>
                  <a:pt x="221282" y="66675"/>
                </a:lnTo>
                <a:lnTo>
                  <a:pt x="225449" y="80367"/>
                </a:lnTo>
                <a:lnTo>
                  <a:pt x="226445" y="87858"/>
                </a:lnTo>
                <a:lnTo>
                  <a:pt x="226491" y="105568"/>
                </a:lnTo>
                <a:lnTo>
                  <a:pt x="225350" y="113357"/>
                </a:lnTo>
                <a:lnTo>
                  <a:pt x="223068" y="120401"/>
                </a:lnTo>
                <a:lnTo>
                  <a:pt x="220885" y="127347"/>
                </a:lnTo>
                <a:lnTo>
                  <a:pt x="218432" y="131712"/>
                </a:lnTo>
                <a:close/>
              </a:path>
              <a:path w="502919" h="192405">
                <a:moveTo>
                  <a:pt x="340840" y="59977"/>
                </a:moveTo>
                <a:lnTo>
                  <a:pt x="272442" y="59977"/>
                </a:lnTo>
                <a:lnTo>
                  <a:pt x="275418" y="57001"/>
                </a:lnTo>
                <a:lnTo>
                  <a:pt x="298487" y="43160"/>
                </a:lnTo>
                <a:lnTo>
                  <a:pt x="301662" y="42366"/>
                </a:lnTo>
                <a:lnTo>
                  <a:pt x="304986" y="41969"/>
                </a:lnTo>
                <a:lnTo>
                  <a:pt x="315701" y="41969"/>
                </a:lnTo>
                <a:lnTo>
                  <a:pt x="321902" y="43408"/>
                </a:lnTo>
                <a:lnTo>
                  <a:pt x="327062" y="46285"/>
                </a:lnTo>
                <a:lnTo>
                  <a:pt x="332221" y="49063"/>
                </a:lnTo>
                <a:lnTo>
                  <a:pt x="336388" y="52982"/>
                </a:lnTo>
                <a:lnTo>
                  <a:pt x="339563" y="58042"/>
                </a:lnTo>
                <a:lnTo>
                  <a:pt x="340840" y="59977"/>
                </a:lnTo>
                <a:close/>
              </a:path>
              <a:path w="502919" h="192405">
                <a:moveTo>
                  <a:pt x="265546" y="192137"/>
                </a:moveTo>
                <a:lnTo>
                  <a:pt x="259990" y="192137"/>
                </a:lnTo>
                <a:lnTo>
                  <a:pt x="257708" y="192037"/>
                </a:lnTo>
                <a:lnTo>
                  <a:pt x="248778" y="188168"/>
                </a:lnTo>
                <a:lnTo>
                  <a:pt x="248778" y="47525"/>
                </a:lnTo>
                <a:lnTo>
                  <a:pt x="258402" y="43755"/>
                </a:lnTo>
                <a:lnTo>
                  <a:pt x="262867" y="43755"/>
                </a:lnTo>
                <a:lnTo>
                  <a:pt x="264703" y="43854"/>
                </a:lnTo>
                <a:lnTo>
                  <a:pt x="267778" y="44251"/>
                </a:lnTo>
                <a:lnTo>
                  <a:pt x="269019" y="44549"/>
                </a:lnTo>
                <a:lnTo>
                  <a:pt x="269912" y="44946"/>
                </a:lnTo>
                <a:lnTo>
                  <a:pt x="270904" y="45342"/>
                </a:lnTo>
                <a:lnTo>
                  <a:pt x="271549" y="45839"/>
                </a:lnTo>
                <a:lnTo>
                  <a:pt x="271847" y="46434"/>
                </a:lnTo>
                <a:lnTo>
                  <a:pt x="272243" y="46930"/>
                </a:lnTo>
                <a:lnTo>
                  <a:pt x="272442" y="47525"/>
                </a:lnTo>
                <a:lnTo>
                  <a:pt x="272442" y="59977"/>
                </a:lnTo>
                <a:lnTo>
                  <a:pt x="340840" y="59977"/>
                </a:lnTo>
                <a:lnTo>
                  <a:pt x="342837" y="63003"/>
                </a:lnTo>
                <a:lnTo>
                  <a:pt x="344038" y="65930"/>
                </a:lnTo>
                <a:lnTo>
                  <a:pt x="298338" y="65930"/>
                </a:lnTo>
                <a:lnTo>
                  <a:pt x="296502" y="66228"/>
                </a:lnTo>
                <a:lnTo>
                  <a:pt x="294617" y="66823"/>
                </a:lnTo>
                <a:lnTo>
                  <a:pt x="292831" y="67319"/>
                </a:lnTo>
                <a:lnTo>
                  <a:pt x="290996" y="68212"/>
                </a:lnTo>
                <a:lnTo>
                  <a:pt x="276907" y="81855"/>
                </a:lnTo>
                <a:lnTo>
                  <a:pt x="276907" y="114746"/>
                </a:lnTo>
                <a:lnTo>
                  <a:pt x="295361" y="130373"/>
                </a:lnTo>
                <a:lnTo>
                  <a:pt x="342997" y="130373"/>
                </a:lnTo>
                <a:lnTo>
                  <a:pt x="341448" y="133746"/>
                </a:lnTo>
                <a:lnTo>
                  <a:pt x="336456" y="140493"/>
                </a:lnTo>
                <a:lnTo>
                  <a:pt x="276907" y="140493"/>
                </a:lnTo>
                <a:lnTo>
                  <a:pt x="276907" y="188168"/>
                </a:lnTo>
                <a:lnTo>
                  <a:pt x="276659" y="188862"/>
                </a:lnTo>
                <a:lnTo>
                  <a:pt x="276162" y="189458"/>
                </a:lnTo>
                <a:lnTo>
                  <a:pt x="275766" y="190053"/>
                </a:lnTo>
                <a:lnTo>
                  <a:pt x="275021" y="190549"/>
                </a:lnTo>
                <a:lnTo>
                  <a:pt x="272839" y="191343"/>
                </a:lnTo>
                <a:lnTo>
                  <a:pt x="271400" y="191641"/>
                </a:lnTo>
                <a:lnTo>
                  <a:pt x="267828" y="192037"/>
                </a:lnTo>
                <a:lnTo>
                  <a:pt x="265546" y="192137"/>
                </a:lnTo>
                <a:close/>
              </a:path>
              <a:path w="502919" h="192405">
                <a:moveTo>
                  <a:pt x="342997" y="130373"/>
                </a:moveTo>
                <a:lnTo>
                  <a:pt x="302902" y="130373"/>
                </a:lnTo>
                <a:lnTo>
                  <a:pt x="306027" y="129430"/>
                </a:lnTo>
                <a:lnTo>
                  <a:pt x="311187" y="125660"/>
                </a:lnTo>
                <a:lnTo>
                  <a:pt x="313270" y="123229"/>
                </a:lnTo>
                <a:lnTo>
                  <a:pt x="314858" y="120253"/>
                </a:lnTo>
                <a:lnTo>
                  <a:pt x="316545" y="117177"/>
                </a:lnTo>
                <a:lnTo>
                  <a:pt x="317785" y="113754"/>
                </a:lnTo>
                <a:lnTo>
                  <a:pt x="319372" y="106213"/>
                </a:lnTo>
                <a:lnTo>
                  <a:pt x="319769" y="102443"/>
                </a:lnTo>
                <a:lnTo>
                  <a:pt x="319769" y="94406"/>
                </a:lnTo>
                <a:lnTo>
                  <a:pt x="319422" y="90338"/>
                </a:lnTo>
                <a:lnTo>
                  <a:pt x="318727" y="86469"/>
                </a:lnTo>
                <a:lnTo>
                  <a:pt x="318132" y="82500"/>
                </a:lnTo>
                <a:lnTo>
                  <a:pt x="317041" y="79027"/>
                </a:lnTo>
                <a:lnTo>
                  <a:pt x="315453" y="76051"/>
                </a:lnTo>
                <a:lnTo>
                  <a:pt x="313965" y="72975"/>
                </a:lnTo>
                <a:lnTo>
                  <a:pt x="311980" y="70544"/>
                </a:lnTo>
                <a:lnTo>
                  <a:pt x="309500" y="68758"/>
                </a:lnTo>
                <a:lnTo>
                  <a:pt x="307020" y="66873"/>
                </a:lnTo>
                <a:lnTo>
                  <a:pt x="303894" y="65930"/>
                </a:lnTo>
                <a:lnTo>
                  <a:pt x="344038" y="65930"/>
                </a:lnTo>
                <a:lnTo>
                  <a:pt x="345219" y="68808"/>
                </a:lnTo>
                <a:lnTo>
                  <a:pt x="348162" y="81855"/>
                </a:lnTo>
                <a:lnTo>
                  <a:pt x="348248" y="82500"/>
                </a:lnTo>
                <a:lnTo>
                  <a:pt x="348939" y="89048"/>
                </a:lnTo>
                <a:lnTo>
                  <a:pt x="348846" y="106213"/>
                </a:lnTo>
                <a:lnTo>
                  <a:pt x="347997" y="113407"/>
                </a:lnTo>
                <a:lnTo>
                  <a:pt x="344227" y="127694"/>
                </a:lnTo>
                <a:lnTo>
                  <a:pt x="342997" y="130373"/>
                </a:lnTo>
                <a:close/>
              </a:path>
              <a:path w="502919" h="192405">
                <a:moveTo>
                  <a:pt x="312526" y="154185"/>
                </a:moveTo>
                <a:lnTo>
                  <a:pt x="302604" y="154185"/>
                </a:lnTo>
                <a:lnTo>
                  <a:pt x="299925" y="153888"/>
                </a:lnTo>
                <a:lnTo>
                  <a:pt x="297445" y="153292"/>
                </a:lnTo>
                <a:lnTo>
                  <a:pt x="295064" y="152796"/>
                </a:lnTo>
                <a:lnTo>
                  <a:pt x="276907" y="140493"/>
                </a:lnTo>
                <a:lnTo>
                  <a:pt x="336456" y="140493"/>
                </a:lnTo>
                <a:lnTo>
                  <a:pt x="334106" y="143668"/>
                </a:lnTo>
                <a:lnTo>
                  <a:pt x="329542" y="147488"/>
                </a:lnTo>
                <a:lnTo>
                  <a:pt x="318727" y="152846"/>
                </a:lnTo>
                <a:lnTo>
                  <a:pt x="312526" y="154185"/>
                </a:lnTo>
                <a:close/>
              </a:path>
              <a:path w="502919" h="192405">
                <a:moveTo>
                  <a:pt x="388218" y="152400"/>
                </a:moveTo>
                <a:lnTo>
                  <a:pt x="382661" y="152400"/>
                </a:lnTo>
                <a:lnTo>
                  <a:pt x="380379" y="152300"/>
                </a:lnTo>
                <a:lnTo>
                  <a:pt x="371450" y="148580"/>
                </a:lnTo>
                <a:lnTo>
                  <a:pt x="371450" y="47724"/>
                </a:lnTo>
                <a:lnTo>
                  <a:pt x="378593" y="44201"/>
                </a:lnTo>
                <a:lnTo>
                  <a:pt x="380379" y="43904"/>
                </a:lnTo>
                <a:lnTo>
                  <a:pt x="382661" y="43755"/>
                </a:lnTo>
                <a:lnTo>
                  <a:pt x="388218" y="43755"/>
                </a:lnTo>
                <a:lnTo>
                  <a:pt x="390500" y="43904"/>
                </a:lnTo>
                <a:lnTo>
                  <a:pt x="392286" y="44201"/>
                </a:lnTo>
                <a:lnTo>
                  <a:pt x="394072" y="44400"/>
                </a:lnTo>
                <a:lnTo>
                  <a:pt x="395510" y="44698"/>
                </a:lnTo>
                <a:lnTo>
                  <a:pt x="397693" y="45491"/>
                </a:lnTo>
                <a:lnTo>
                  <a:pt x="398437" y="45987"/>
                </a:lnTo>
                <a:lnTo>
                  <a:pt x="398834" y="46583"/>
                </a:lnTo>
                <a:lnTo>
                  <a:pt x="399330" y="47079"/>
                </a:lnTo>
                <a:lnTo>
                  <a:pt x="399578" y="47724"/>
                </a:lnTo>
                <a:lnTo>
                  <a:pt x="399578" y="148580"/>
                </a:lnTo>
                <a:lnTo>
                  <a:pt x="399330" y="149274"/>
                </a:lnTo>
                <a:lnTo>
                  <a:pt x="390500" y="152300"/>
                </a:lnTo>
                <a:lnTo>
                  <a:pt x="388218" y="152400"/>
                </a:lnTo>
                <a:close/>
              </a:path>
              <a:path w="502919" h="192405">
                <a:moveTo>
                  <a:pt x="391541" y="29467"/>
                </a:moveTo>
                <a:lnTo>
                  <a:pt x="379040" y="29467"/>
                </a:lnTo>
                <a:lnTo>
                  <a:pt x="374774" y="28426"/>
                </a:lnTo>
                <a:lnTo>
                  <a:pt x="372491" y="26342"/>
                </a:lnTo>
                <a:lnTo>
                  <a:pt x="370309" y="24258"/>
                </a:lnTo>
                <a:lnTo>
                  <a:pt x="369217" y="20538"/>
                </a:lnTo>
                <a:lnTo>
                  <a:pt x="369333" y="9128"/>
                </a:lnTo>
                <a:lnTo>
                  <a:pt x="370358" y="5605"/>
                </a:lnTo>
                <a:lnTo>
                  <a:pt x="372640" y="3423"/>
                </a:lnTo>
                <a:lnTo>
                  <a:pt x="374922" y="1141"/>
                </a:lnTo>
                <a:lnTo>
                  <a:pt x="379238" y="0"/>
                </a:lnTo>
                <a:lnTo>
                  <a:pt x="391839" y="0"/>
                </a:lnTo>
                <a:lnTo>
                  <a:pt x="396056" y="1091"/>
                </a:lnTo>
                <a:lnTo>
                  <a:pt x="398239" y="3274"/>
                </a:lnTo>
                <a:lnTo>
                  <a:pt x="400521" y="5357"/>
                </a:lnTo>
                <a:lnTo>
                  <a:pt x="401662" y="9128"/>
                </a:lnTo>
                <a:lnTo>
                  <a:pt x="401571" y="20538"/>
                </a:lnTo>
                <a:lnTo>
                  <a:pt x="400471" y="24159"/>
                </a:lnTo>
                <a:lnTo>
                  <a:pt x="395808" y="28426"/>
                </a:lnTo>
                <a:lnTo>
                  <a:pt x="391541" y="29467"/>
                </a:lnTo>
                <a:close/>
              </a:path>
              <a:path w="502919" h="192405">
                <a:moveTo>
                  <a:pt x="472343" y="154185"/>
                </a:moveTo>
                <a:lnTo>
                  <a:pt x="461329" y="154185"/>
                </a:lnTo>
                <a:lnTo>
                  <a:pt x="454533" y="152995"/>
                </a:lnTo>
                <a:lnTo>
                  <a:pt x="424207" y="122187"/>
                </a:lnTo>
                <a:lnTo>
                  <a:pt x="421493" y="108644"/>
                </a:lnTo>
                <a:lnTo>
                  <a:pt x="421493" y="100012"/>
                </a:lnTo>
                <a:lnTo>
                  <a:pt x="431167" y="60870"/>
                </a:lnTo>
                <a:lnTo>
                  <a:pt x="451408" y="45541"/>
                </a:lnTo>
                <a:lnTo>
                  <a:pt x="457559" y="43160"/>
                </a:lnTo>
                <a:lnTo>
                  <a:pt x="464306" y="41969"/>
                </a:lnTo>
                <a:lnTo>
                  <a:pt x="474625" y="41969"/>
                </a:lnTo>
                <a:lnTo>
                  <a:pt x="477552" y="42267"/>
                </a:lnTo>
                <a:lnTo>
                  <a:pt x="480429" y="42862"/>
                </a:lnTo>
                <a:lnTo>
                  <a:pt x="483306" y="43358"/>
                </a:lnTo>
                <a:lnTo>
                  <a:pt x="499330" y="50899"/>
                </a:lnTo>
                <a:lnTo>
                  <a:pt x="500124" y="51692"/>
                </a:lnTo>
                <a:lnTo>
                  <a:pt x="500670" y="52387"/>
                </a:lnTo>
                <a:lnTo>
                  <a:pt x="500967" y="52982"/>
                </a:lnTo>
                <a:lnTo>
                  <a:pt x="501364" y="53478"/>
                </a:lnTo>
                <a:lnTo>
                  <a:pt x="502456" y="64740"/>
                </a:lnTo>
                <a:lnTo>
                  <a:pt x="465596" y="64740"/>
                </a:lnTo>
                <a:lnTo>
                  <a:pt x="460040" y="67567"/>
                </a:lnTo>
                <a:lnTo>
                  <a:pt x="452301" y="78878"/>
                </a:lnTo>
                <a:lnTo>
                  <a:pt x="450366" y="87114"/>
                </a:lnTo>
                <a:lnTo>
                  <a:pt x="450366" y="103286"/>
                </a:lnTo>
                <a:lnTo>
                  <a:pt x="469366" y="130671"/>
                </a:lnTo>
                <a:lnTo>
                  <a:pt x="502902" y="130671"/>
                </a:lnTo>
                <a:lnTo>
                  <a:pt x="502853" y="135532"/>
                </a:lnTo>
                <a:lnTo>
                  <a:pt x="501563" y="142428"/>
                </a:lnTo>
                <a:lnTo>
                  <a:pt x="501364" y="142924"/>
                </a:lnTo>
                <a:lnTo>
                  <a:pt x="487870" y="150911"/>
                </a:lnTo>
                <a:lnTo>
                  <a:pt x="485192" y="151903"/>
                </a:lnTo>
                <a:lnTo>
                  <a:pt x="482215" y="152697"/>
                </a:lnTo>
                <a:lnTo>
                  <a:pt x="475667" y="153888"/>
                </a:lnTo>
                <a:lnTo>
                  <a:pt x="472343" y="154185"/>
                </a:lnTo>
                <a:close/>
              </a:path>
              <a:path w="502919" h="192405">
                <a:moveTo>
                  <a:pt x="499628" y="74860"/>
                </a:moveTo>
                <a:lnTo>
                  <a:pt x="497147" y="74860"/>
                </a:lnTo>
                <a:lnTo>
                  <a:pt x="495808" y="74364"/>
                </a:lnTo>
                <a:lnTo>
                  <a:pt x="494419" y="73372"/>
                </a:lnTo>
                <a:lnTo>
                  <a:pt x="493030" y="72280"/>
                </a:lnTo>
                <a:lnTo>
                  <a:pt x="491343" y="71090"/>
                </a:lnTo>
                <a:lnTo>
                  <a:pt x="489359" y="69800"/>
                </a:lnTo>
                <a:lnTo>
                  <a:pt x="487474" y="68510"/>
                </a:lnTo>
                <a:lnTo>
                  <a:pt x="485192" y="67369"/>
                </a:lnTo>
                <a:lnTo>
                  <a:pt x="482513" y="66377"/>
                </a:lnTo>
                <a:lnTo>
                  <a:pt x="479834" y="65285"/>
                </a:lnTo>
                <a:lnTo>
                  <a:pt x="476609" y="64740"/>
                </a:lnTo>
                <a:lnTo>
                  <a:pt x="502456" y="64740"/>
                </a:lnTo>
                <a:lnTo>
                  <a:pt x="502443" y="67567"/>
                </a:lnTo>
                <a:lnTo>
                  <a:pt x="502059" y="70544"/>
                </a:lnTo>
                <a:lnTo>
                  <a:pt x="501265" y="72330"/>
                </a:lnTo>
                <a:lnTo>
                  <a:pt x="500571" y="74017"/>
                </a:lnTo>
                <a:lnTo>
                  <a:pt x="499628" y="74860"/>
                </a:lnTo>
                <a:close/>
              </a:path>
              <a:path w="502919" h="192405">
                <a:moveTo>
                  <a:pt x="502902" y="130671"/>
                </a:moveTo>
                <a:lnTo>
                  <a:pt x="477006" y="130671"/>
                </a:lnTo>
                <a:lnTo>
                  <a:pt x="480330" y="130125"/>
                </a:lnTo>
                <a:lnTo>
                  <a:pt x="483108" y="129033"/>
                </a:lnTo>
                <a:lnTo>
                  <a:pt x="497147" y="120104"/>
                </a:lnTo>
                <a:lnTo>
                  <a:pt x="498338" y="119508"/>
                </a:lnTo>
                <a:lnTo>
                  <a:pt x="500025" y="119508"/>
                </a:lnTo>
                <a:lnTo>
                  <a:pt x="500570" y="119707"/>
                </a:lnTo>
                <a:lnTo>
                  <a:pt x="500967" y="120104"/>
                </a:lnTo>
                <a:lnTo>
                  <a:pt x="501463" y="120401"/>
                </a:lnTo>
                <a:lnTo>
                  <a:pt x="501811" y="121096"/>
                </a:lnTo>
                <a:lnTo>
                  <a:pt x="502009" y="122187"/>
                </a:lnTo>
                <a:lnTo>
                  <a:pt x="502277" y="123080"/>
                </a:lnTo>
                <a:lnTo>
                  <a:pt x="502505" y="124469"/>
                </a:lnTo>
                <a:lnTo>
                  <a:pt x="502604" y="126057"/>
                </a:lnTo>
                <a:lnTo>
                  <a:pt x="502757" y="127198"/>
                </a:lnTo>
                <a:lnTo>
                  <a:pt x="502877" y="129033"/>
                </a:lnTo>
                <a:lnTo>
                  <a:pt x="502902" y="130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7556" y="1470243"/>
            <a:ext cx="3978840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1664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47980" algn="l"/>
                <a:tab pos="34925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단방향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Publisher </a:t>
            </a:r>
            <a:r>
              <a:rPr lang="ko-KR" altLang="en-US" sz="1400" dirty="0" smtClean="0">
                <a:latin typeface="Arial"/>
                <a:cs typeface="Arial"/>
              </a:rPr>
              <a:t>와 </a:t>
            </a:r>
            <a:r>
              <a:rPr lang="en-US" altLang="ko-KR" sz="1400" dirty="0" smtClean="0">
                <a:latin typeface="Arial"/>
                <a:cs typeface="Arial"/>
              </a:rPr>
              <a:t>Subscriber </a:t>
            </a:r>
            <a:r>
              <a:rPr lang="ko-KR" altLang="en-US" sz="1400" dirty="0" smtClean="0">
                <a:latin typeface="Arial"/>
                <a:cs typeface="Arial"/>
              </a:rPr>
              <a:t>간의 통신</a:t>
            </a:r>
            <a:endParaRPr lang="en-US" altLang="ko-KR" sz="1400" dirty="0" smtClean="0">
              <a:latin typeface="Arial"/>
              <a:cs typeface="Arial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1:N, N:1, N:N </a:t>
            </a:r>
            <a:r>
              <a:rPr lang="ko-KR" altLang="en-US" sz="1400" dirty="0" smtClean="0">
                <a:latin typeface="Arial"/>
                <a:cs typeface="Arial"/>
              </a:rPr>
              <a:t>통신도 가능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3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24091"/>
              </p:ext>
            </p:extLst>
          </p:nvPr>
        </p:nvGraphicFramePr>
        <p:xfrm>
          <a:off x="2537826" y="2266949"/>
          <a:ext cx="5386974" cy="234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Bitmap Image" r:id="rId3" imgW="4178160" imgH="1816200" progId="PBrush">
                  <p:embed/>
                </p:oleObj>
              </mc:Choice>
              <mc:Fallback>
                <p:oleObj name="Bitmap Image" r:id="rId3" imgW="417816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7826" y="2266949"/>
                        <a:ext cx="5386974" cy="2341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062" y="1380234"/>
            <a:ext cx="1566178" cy="7528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1240" y="1413431"/>
            <a:ext cx="4251960" cy="681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75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83410" algn="l"/>
                <a:tab pos="1884045" algn="l"/>
                <a:tab pos="310007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Service </a:t>
            </a:r>
            <a:r>
              <a:rPr lang="en-US" sz="1400" spc="-50" dirty="0" err="1" smtClean="0">
                <a:latin typeface="Gulim"/>
                <a:cs typeface="Gulim"/>
              </a:rPr>
              <a:t>serve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dirty="0" err="1" smtClean="0">
                <a:latin typeface="Gulim"/>
                <a:cs typeface="Gulim"/>
              </a:rPr>
              <a:t>Service</a:t>
            </a:r>
            <a:r>
              <a:rPr lang="en-US" sz="1400" dirty="0" smtClean="0">
                <a:latin typeface="Gulim"/>
                <a:cs typeface="Gulim"/>
              </a:rPr>
              <a:t> </a:t>
            </a:r>
            <a:r>
              <a:rPr lang="en-US" sz="1400" dirty="0" err="1" smtClean="0">
                <a:latin typeface="Gulim"/>
                <a:cs typeface="Gulim"/>
              </a:rPr>
              <a:t>clien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Request/Response</a:t>
            </a: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94801"/>
              </p:ext>
            </p:extLst>
          </p:nvPr>
        </p:nvGraphicFramePr>
        <p:xfrm>
          <a:off x="1676400" y="2133118"/>
          <a:ext cx="57150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Bitmap Image" r:id="rId4" imgW="4286160" imgH="1886040" progId="PBrush">
                  <p:embed/>
                </p:oleObj>
              </mc:Choice>
              <mc:Fallback>
                <p:oleObj name="Bitmap Image" r:id="rId4" imgW="4286160" imgH="1886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2133118"/>
                        <a:ext cx="57150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42518"/>
              </p:ext>
            </p:extLst>
          </p:nvPr>
        </p:nvGraphicFramePr>
        <p:xfrm>
          <a:off x="914400" y="1378159"/>
          <a:ext cx="7266476" cy="325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Bitmap Image" r:id="rId3" imgW="10801440" imgH="4832280" progId="PBrush">
                  <p:embed/>
                </p:oleObj>
              </mc:Choice>
              <mc:Fallback>
                <p:oleObj name="Bitmap Image" r:id="rId3" imgW="10801440" imgH="4832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78159"/>
                        <a:ext cx="7266476" cy="325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" name="object 7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93875" y="3085655"/>
            <a:ext cx="2692725" cy="62909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95215" y="3803573"/>
            <a:ext cx="2378225" cy="65329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7200" y="3817543"/>
            <a:ext cx="1290099" cy="708814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838200" y="342469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83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757144"/>
              </p:ext>
            </p:extLst>
          </p:nvPr>
        </p:nvGraphicFramePr>
        <p:xfrm>
          <a:off x="1371600" y="2266950"/>
          <a:ext cx="5638800" cy="248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Bitmap Image" r:id="rId3" imgW="4343400" imgH="1911240" progId="PBrush">
                  <p:embed/>
                </p:oleObj>
              </mc:Choice>
              <mc:Fallback>
                <p:oleObj name="Bitmap Image" r:id="rId3" imgW="4343400" imgH="1911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2266950"/>
                        <a:ext cx="5638800" cy="248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1427551"/>
            <a:ext cx="1572252" cy="7149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48087" y="1138187"/>
            <a:ext cx="3928057" cy="943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sz="1800" dirty="0">
              <a:latin typeface="Arial"/>
              <a:cs typeface="Arial"/>
            </a:endParaRPr>
          </a:p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32610" algn="l"/>
                <a:tab pos="1833245" algn="l"/>
                <a:tab pos="299720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Action </a:t>
            </a:r>
            <a:r>
              <a:rPr lang="en-US" sz="1400" spc="-50" dirty="0" err="1" smtClean="0">
                <a:latin typeface="Gulim"/>
                <a:cs typeface="Gulim"/>
              </a:rPr>
              <a:t>server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spc="-50" dirty="0" smtClean="0">
                <a:latin typeface="Gulim"/>
                <a:cs typeface="Gulim"/>
              </a:rPr>
              <a:t> Action </a:t>
            </a:r>
            <a:r>
              <a:rPr lang="en-US" sz="1400" spc="-50" dirty="0" err="1" smtClean="0">
                <a:latin typeface="Gulim"/>
                <a:cs typeface="Gulim"/>
              </a:rPr>
              <a:t>client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Goal/Feedback/Result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5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157858"/>
              </p:ext>
            </p:extLst>
          </p:nvPr>
        </p:nvGraphicFramePr>
        <p:xfrm>
          <a:off x="914400" y="1352550"/>
          <a:ext cx="6248400" cy="339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Bitmap Image" r:id="rId3" imgW="5207040" imgH="2832120" progId="PBrush">
                  <p:embed/>
                </p:oleObj>
              </mc:Choice>
              <mc:Fallback>
                <p:oleObj name="Bitmap Image" r:id="rId3" imgW="5207040" imgH="2832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52550"/>
                        <a:ext cx="6248400" cy="339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err="1" smtClean="0">
                <a:latin typeface="+mn-lt"/>
              </a:rPr>
              <a:t>Vmware</a:t>
            </a:r>
            <a:r>
              <a:rPr lang="en-US" altLang="ko-KR" sz="5400" dirty="0" smtClean="0">
                <a:latin typeface="+mn-lt"/>
              </a:rPr>
              <a:t> </a:t>
            </a:r>
            <a:r>
              <a:rPr lang="ko-KR" altLang="en-US" sz="5400" dirty="0" smtClean="0">
                <a:latin typeface="+mn-lt"/>
              </a:rPr>
              <a:t>의 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7400" y="1384301"/>
            <a:ext cx="7543800" cy="3017520"/>
          </a:xfrm>
        </p:spPr>
        <p:txBody>
          <a:bodyPr/>
          <a:lstStyle/>
          <a:p>
            <a:r>
              <a:rPr lang="ko-KR" altLang="en-US" dirty="0" smtClean="0"/>
              <a:t>홈페이지에서 </a:t>
            </a:r>
            <a:r>
              <a:rPr lang="ko-KR" altLang="en-US" dirty="0" err="1" smtClean="0"/>
              <a:t>무료파일을</a:t>
            </a:r>
            <a:r>
              <a:rPr lang="ko-KR" altLang="en-US" dirty="0" smtClean="0"/>
              <a:t> 다운 받아서 설치한다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323628"/>
              </p:ext>
            </p:extLst>
          </p:nvPr>
        </p:nvGraphicFramePr>
        <p:xfrm>
          <a:off x="1054100" y="1704579"/>
          <a:ext cx="3505200" cy="115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Bitmap Image" r:id="rId3" imgW="10153800" imgH="3359160" progId="PBrush">
                  <p:embed/>
                </p:oleObj>
              </mc:Choice>
              <mc:Fallback>
                <p:oleObj name="Bitmap Image" r:id="rId3" imgW="10153800" imgH="335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100" y="1704579"/>
                        <a:ext cx="3505200" cy="115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90258"/>
              </p:ext>
            </p:extLst>
          </p:nvPr>
        </p:nvGraphicFramePr>
        <p:xfrm>
          <a:off x="1876571" y="2893061"/>
          <a:ext cx="228824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1" name="Bitmap Image" r:id="rId5" imgW="4768920" imgH="3778200" progId="PBrush">
                  <p:embed/>
                </p:oleObj>
              </mc:Choice>
              <mc:Fallback>
                <p:oleObj name="Bitmap Image" r:id="rId5" imgW="4768920" imgH="377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6571" y="2893061"/>
                        <a:ext cx="2288247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81227"/>
              </p:ext>
            </p:extLst>
          </p:nvPr>
        </p:nvGraphicFramePr>
        <p:xfrm>
          <a:off x="5562600" y="1704579"/>
          <a:ext cx="2126615" cy="226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name="Bitmap Image" r:id="rId7" imgW="8540640" imgH="9099720" progId="PBrush">
                  <p:embed/>
                </p:oleObj>
              </mc:Choice>
              <mc:Fallback>
                <p:oleObj name="Bitmap Image" r:id="rId7" imgW="8540640" imgH="909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2600" y="1704579"/>
                        <a:ext cx="2126615" cy="2265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4495800" y="219075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164818" y="3333750"/>
            <a:ext cx="1397782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Ubuntu 20.04 </a:t>
            </a:r>
            <a:r>
              <a:rPr lang="ko-KR" altLang="en-US" sz="5400" dirty="0" smtClean="0">
                <a:latin typeface="+mn-lt"/>
              </a:rPr>
              <a:t>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7335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67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1435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Ubuntu </a:t>
            </a:r>
            <a:r>
              <a:rPr lang="ko-KR" altLang="ko-KR" sz="4800" dirty="0"/>
              <a:t>관련 유용한 </a:t>
            </a:r>
            <a:r>
              <a:rPr lang="en-US" altLang="ko-KR" sz="4800" dirty="0"/>
              <a:t>Tool</a:t>
            </a:r>
            <a:endParaRPr lang="ko-KR" alt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2875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 smtClean="0"/>
              <a:t>Terminator</a:t>
            </a:r>
          </a:p>
          <a:p>
            <a:pPr lvl="0"/>
            <a:endParaRPr lang="en-US" altLang="ko-KR" b="1" dirty="0"/>
          </a:p>
          <a:p>
            <a:r>
              <a:rPr lang="en-US" altLang="ko-KR" b="1" dirty="0"/>
              <a:t>ROS2 foxy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ko-KR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개발 툴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통합개발환경</a:t>
            </a:r>
            <a:r>
              <a:rPr lang="en-US" altLang="ko-KR" b="1" dirty="0"/>
              <a:t>(IDE) </a:t>
            </a:r>
            <a:r>
              <a:rPr lang="ko-KR" altLang="ko-KR" b="1" dirty="0" smtClean="0"/>
              <a:t>구축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Vscode</a:t>
            </a:r>
            <a:r>
              <a:rPr lang="en-US" altLang="ko-KR" b="1" dirty="0" smtClean="0"/>
              <a:t>)</a:t>
            </a:r>
            <a:endParaRPr lang="ko-KR" altLang="ko-KR" b="1" dirty="0"/>
          </a:p>
          <a:p>
            <a:pPr lvl="0"/>
            <a:endParaRPr lang="ko-KR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21907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0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</a:t>
            </a:r>
            <a:r>
              <a:rPr lang="en-US" altLang="ko-KR" dirty="0" err="1" smtClean="0"/>
              <a:t>Turtlesim_node</a:t>
            </a:r>
            <a:r>
              <a:rPr lang="en-US" altLang="ko-KR" dirty="0" smtClean="0"/>
              <a:t> </a:t>
            </a:r>
            <a:r>
              <a:rPr lang="ko-KR" altLang="ko-KR" dirty="0"/>
              <a:t>실행하기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/>
              <a:t>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 smtClean="0"/>
              <a:t>turtlesim_node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remapping </a:t>
            </a:r>
            <a:r>
              <a:rPr lang="ko-KR" altLang="en-US" dirty="0" smtClean="0"/>
              <a:t>노드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노드 이름 바꾸기</a:t>
            </a:r>
            <a:r>
              <a:rPr lang="en-US" altLang="ko-KR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--remap __node:=</a:t>
            </a:r>
            <a:r>
              <a:rPr lang="en-US" altLang="ko-KR" dirty="0" err="1"/>
              <a:t>my_turtle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노드 정보 확인하기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node info &lt;</a:t>
            </a:r>
            <a:r>
              <a:rPr lang="en-US" altLang="ko-KR" dirty="0" err="1" smtClean="0"/>
              <a:t>node_name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22960" y="209550"/>
            <a:ext cx="7543800" cy="1088068"/>
          </a:xfrm>
        </p:spPr>
        <p:txBody>
          <a:bodyPr>
            <a:normAutofit/>
          </a:bodyPr>
          <a:lstStyle/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125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880" y="1587650"/>
            <a:ext cx="579580" cy="157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087" y="1854993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3598" y="300301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913" y="3078323"/>
            <a:ext cx="796540" cy="1468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0600" y="2107790"/>
            <a:ext cx="7555865" cy="7321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5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/turtlesim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/teleop_turtle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" y="3382298"/>
            <a:ext cx="7555865" cy="126936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2616200">
              <a:lnSpc>
                <a:spcPts val="1430"/>
              </a:lnSpc>
              <a:spcBef>
                <a:spcPts val="680"/>
              </a:spcBef>
              <a:tabLst>
                <a:tab pos="3559810" algn="l"/>
              </a:tabLst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 ros2 run turtlesim turtlesim_node </a:t>
            </a:r>
            <a:r>
              <a:rPr sz="1200" u="sng" dirty="0">
                <a:solidFill>
                  <a:srgbClr val="ECEEF1"/>
                </a:solidFill>
                <a:uFill>
                  <a:solidFill>
                    <a:srgbClr val="EBEDF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node:=my_turtle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using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plugin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1577174724.245458403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Starting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with</a:t>
            </a:r>
            <a:r>
              <a:rPr sz="1200" spc="-3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name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1577174724.249394281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[turtle1]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x=[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theta=[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0.000000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609600" y="1799590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 smtClean="0">
                <a:latin typeface="Arial"/>
                <a:cs typeface="Arial"/>
              </a:rPr>
              <a:t>○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750" y="1559391"/>
            <a:ext cx="9374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b="1" dirty="0">
                <a:latin typeface="Arial"/>
                <a:cs typeface="Arial"/>
              </a:rPr>
              <a:t>●</a:t>
            </a:r>
            <a:endParaRPr lang="ko-KR" altLang="en-US" sz="1100" dirty="0">
              <a:latin typeface="Arial"/>
              <a:cs typeface="Arial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015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222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5560" y="1878539"/>
            <a:ext cx="8956040" cy="2750611"/>
          </a:xfrm>
          <a:custGeom>
            <a:avLst/>
            <a:gdLst/>
            <a:ahLst/>
            <a:cxnLst/>
            <a:rect l="l" t="t" r="r" b="b"/>
            <a:pathLst>
              <a:path w="8982710" h="3314700">
                <a:moveTo>
                  <a:pt x="8982299" y="3314099"/>
                </a:moveTo>
                <a:lnTo>
                  <a:pt x="0" y="3314099"/>
                </a:lnTo>
                <a:lnTo>
                  <a:pt x="0" y="0"/>
                </a:lnTo>
                <a:lnTo>
                  <a:pt x="8982299" y="0"/>
                </a:lnTo>
                <a:lnTo>
                  <a:pt x="8982299" y="331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85" y="1276350"/>
            <a:ext cx="8620760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64262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195580" marR="7319009" indent="-183515">
              <a:lnSpc>
                <a:spcPts val="1430"/>
              </a:lnSpc>
              <a:spcBef>
                <a:spcPts val="50"/>
              </a:spcBef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Subscribers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195580" marR="4485005" indent="18224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/turtle1/cmd_vel:</a:t>
            </a:r>
            <a:r>
              <a:rPr sz="1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geometry_msgs/msg/Twist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Publishers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/rosout: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rcl_interfaces/msg/Log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/turtle1/color_sensor:</a:t>
            </a:r>
            <a:r>
              <a:rPr sz="12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turtlesim/msg/Color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/turtle1/pose:</a:t>
            </a:r>
            <a:r>
              <a:rPr sz="1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turtlesim/msg/Pose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/turtle1/rotate_absolute/_action/feedback:</a:t>
            </a:r>
            <a:r>
              <a:rPr sz="1200" spc="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turtlesim/action/RotateAbsolute_FeedbackMessage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/turtle1/rotate_absolute/_action/status:</a:t>
            </a:r>
            <a:r>
              <a:rPr sz="1200" spc="1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action_msgs/msg/GoalStatusArray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521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28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8865" y="1893213"/>
            <a:ext cx="8866535" cy="2812137"/>
          </a:xfrm>
          <a:custGeom>
            <a:avLst/>
            <a:gdLst/>
            <a:ahLst/>
            <a:cxnLst/>
            <a:rect l="l" t="t" r="r" b="b"/>
            <a:pathLst>
              <a:path w="8939530" h="3456304">
                <a:moveTo>
                  <a:pt x="8939099" y="3455999"/>
                </a:moveTo>
                <a:lnTo>
                  <a:pt x="0" y="3455999"/>
                </a:lnTo>
                <a:lnTo>
                  <a:pt x="0" y="0"/>
                </a:lnTo>
                <a:lnTo>
                  <a:pt x="8939099" y="0"/>
                </a:lnTo>
                <a:lnTo>
                  <a:pt x="8939099" y="345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800" y="1276351"/>
            <a:ext cx="8001000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  <a:spcBef>
                <a:spcPts val="5"/>
              </a:spcBef>
            </a:pP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Services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19558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/clear: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/kill:</a:t>
            </a:r>
            <a:r>
              <a:rPr sz="12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turtlesim/srv/Kill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/my_turtle/describe_parameters: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rcl_interfaces/srv/DescribeParameters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/my_turtle/get_parameter_types: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rcl_interfaces/srv/GetParameterTypes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/my_turtle/list_parameters:</a:t>
            </a:r>
            <a:r>
              <a:rPr sz="1200" spc="-1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rcl_interfaces/srv/ListParameters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/my_turtle/set_parameters_atomically:</a:t>
            </a:r>
            <a:r>
              <a:rPr sz="1200" spc="1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rcl_interfaces/srv/SetParametersAtomically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/reset: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/spawn: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turtlesim/srv/Spawn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/turtle1/rotate_absolute/_action/cancel_goal:</a:t>
            </a:r>
            <a:r>
              <a:rPr sz="1200" spc="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action_msgs/srv/CancelGoal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/turtle1/rotate_absolute/_action/get_result:</a:t>
            </a:r>
            <a:r>
              <a:rPr sz="1200" spc="2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turtlesim</a:t>
            </a:r>
            <a:r>
              <a:rPr sz="1200" spc="-10" dirty="0" smtClean="0">
                <a:solidFill>
                  <a:srgbClr val="FFFFFF"/>
                </a:solidFill>
                <a:latin typeface="Courier New"/>
                <a:cs typeface="Courier New"/>
              </a:rPr>
              <a:t>/action/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RotateAbsolute_GetResult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151" y="1581150"/>
            <a:ext cx="3109450" cy="31359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8149" y="1663699"/>
            <a:ext cx="5066665" cy="1687830"/>
            <a:chOff x="266150" y="2129150"/>
            <a:chExt cx="5066665" cy="1687830"/>
          </a:xfrm>
        </p:grpSpPr>
        <p:sp>
          <p:nvSpPr>
            <p:cNvPr id="11" name="object 11"/>
            <p:cNvSpPr/>
            <p:nvPr/>
          </p:nvSpPr>
          <p:spPr>
            <a:xfrm>
              <a:off x="266150" y="2129150"/>
              <a:ext cx="5066665" cy="1687830"/>
            </a:xfrm>
            <a:custGeom>
              <a:avLst/>
              <a:gdLst/>
              <a:ahLst/>
              <a:cxnLst/>
              <a:rect l="l" t="t" r="r" b="b"/>
              <a:pathLst>
                <a:path w="5066665" h="1687829">
                  <a:moveTo>
                    <a:pt x="5066399" y="1687799"/>
                  </a:moveTo>
                  <a:lnTo>
                    <a:pt x="0" y="1687799"/>
                  </a:lnTo>
                  <a:lnTo>
                    <a:pt x="0" y="0"/>
                  </a:lnTo>
                  <a:lnTo>
                    <a:pt x="5066399" y="0"/>
                  </a:lnTo>
                  <a:lnTo>
                    <a:pt x="5066399" y="1687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875" y="2675727"/>
              <a:ext cx="2468880" cy="0"/>
            </a:xfrm>
            <a:custGeom>
              <a:avLst/>
              <a:gdLst/>
              <a:ahLst/>
              <a:cxnLst/>
              <a:rect l="l" t="t" r="r" b="b"/>
              <a:pathLst>
                <a:path w="2468880">
                  <a:moveTo>
                    <a:pt x="0" y="0"/>
                  </a:moveTo>
                  <a:lnTo>
                    <a:pt x="2468880" y="0"/>
                  </a:lnTo>
                </a:path>
              </a:pathLst>
            </a:custGeom>
            <a:ln w="11310">
              <a:solidFill>
                <a:srgbClr val="EBEDF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8150" y="1657350"/>
            <a:ext cx="5066665" cy="168783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85725" marR="149796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run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turtle_teleop_key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Reading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from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keyboard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  <a:spcBef>
                <a:spcPts val="136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arrow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move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turtle.</a:t>
            </a:r>
            <a:endParaRPr sz="1200" dirty="0">
              <a:latin typeface="Courier New"/>
              <a:cs typeface="Courier New"/>
            </a:endParaRPr>
          </a:p>
          <a:p>
            <a:pPr marL="85725" marR="76708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G|B|V|C|D|E|R|T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rotate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absolute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orientations.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'F'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cancel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rotation.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75"/>
              </a:lnSpc>
            </a:pP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'Q'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 quit.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/>
              <a:t>ROS2 </a:t>
            </a:r>
            <a:r>
              <a:rPr lang="ko-KR" altLang="en-US" sz="4800" dirty="0" smtClean="0"/>
              <a:t>사용방법 </a:t>
            </a:r>
            <a:r>
              <a:rPr lang="en-US" altLang="ko-KR" sz="4800" dirty="0" smtClean="0"/>
              <a:t>- </a:t>
            </a:r>
            <a:r>
              <a:rPr lang="ko-KR" altLang="en-US" sz="4800" dirty="0" smtClean="0"/>
              <a:t>노드</a:t>
            </a:r>
            <a:endParaRPr lang="ko-KR" altLang="en-US" sz="4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Teleoperation by keyboard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63600" y="1428750"/>
            <a:ext cx="6983266" cy="2739014"/>
            <a:chOff x="484334" y="1051936"/>
            <a:chExt cx="7968615" cy="3331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334" y="1051936"/>
              <a:ext cx="7968504" cy="3087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37514" y="3717296"/>
              <a:ext cx="351790" cy="651510"/>
            </a:xfrm>
            <a:custGeom>
              <a:avLst/>
              <a:gdLst/>
              <a:ahLst/>
              <a:cxnLst/>
              <a:rect l="l" t="t" r="r" b="b"/>
              <a:pathLst>
                <a:path w="351789" h="651510">
                  <a:moveTo>
                    <a:pt x="351710" y="651053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592" y="3588915"/>
              <a:ext cx="131735" cy="1651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43052" y="4171995"/>
            <a:ext cx="204660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의</a:t>
            </a:r>
            <a:r>
              <a:rPr sz="1400" b="1" spc="-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마지막</a:t>
            </a:r>
            <a:r>
              <a:rPr sz="1400" b="1" spc="2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Gulim"/>
                <a:cs typeface="Gulim"/>
              </a:rPr>
              <a:t>버전</a:t>
            </a:r>
            <a:endParaRPr sz="1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(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2.7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과</a:t>
            </a:r>
            <a:r>
              <a:rPr sz="1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같은</a:t>
            </a:r>
            <a:r>
              <a:rPr sz="14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운명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!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75" y="4834406"/>
            <a:ext cx="12109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http://wiki.ros.org/Distributions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42469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418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03373"/>
            <a:ext cx="1295400" cy="4587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33800" y="1380154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rqt_graph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4067" y="1885950"/>
            <a:ext cx="4876534" cy="274320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– </a:t>
            </a:r>
            <a:r>
              <a:rPr lang="en-US" altLang="ko-KR" sz="5400" dirty="0" err="1" smtClean="0"/>
              <a:t>rqt_graph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2629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16470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3140529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2944" y="3210181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59928" y="120848"/>
                </a:moveTo>
                <a:lnTo>
                  <a:pt x="4266" y="120848"/>
                </a:lnTo>
                <a:lnTo>
                  <a:pt x="2976" y="120401"/>
                </a:lnTo>
                <a:lnTo>
                  <a:pt x="595" y="118615"/>
                </a:lnTo>
                <a:lnTo>
                  <a:pt x="0" y="117028"/>
                </a:lnTo>
                <a:lnTo>
                  <a:pt x="0" y="12402"/>
                </a:lnTo>
                <a:lnTo>
                  <a:pt x="595" y="10864"/>
                </a:lnTo>
                <a:lnTo>
                  <a:pt x="2976" y="9078"/>
                </a:lnTo>
                <a:lnTo>
                  <a:pt x="4266" y="8632"/>
                </a:lnTo>
                <a:lnTo>
                  <a:pt x="59332" y="8632"/>
                </a:lnTo>
                <a:lnTo>
                  <a:pt x="59729" y="8731"/>
                </a:lnTo>
                <a:lnTo>
                  <a:pt x="60523" y="9128"/>
                </a:lnTo>
                <a:lnTo>
                  <a:pt x="60821" y="9525"/>
                </a:lnTo>
                <a:lnTo>
                  <a:pt x="61019" y="10120"/>
                </a:lnTo>
                <a:lnTo>
                  <a:pt x="61217" y="10616"/>
                </a:lnTo>
                <a:lnTo>
                  <a:pt x="61366" y="11261"/>
                </a:lnTo>
                <a:lnTo>
                  <a:pt x="61466" y="12055"/>
                </a:lnTo>
                <a:lnTo>
                  <a:pt x="61664" y="12749"/>
                </a:lnTo>
                <a:lnTo>
                  <a:pt x="61664" y="16916"/>
                </a:lnTo>
                <a:lnTo>
                  <a:pt x="61466" y="17710"/>
                </a:lnTo>
                <a:lnTo>
                  <a:pt x="61366" y="18405"/>
                </a:lnTo>
                <a:lnTo>
                  <a:pt x="59332" y="20984"/>
                </a:lnTo>
                <a:lnTo>
                  <a:pt x="15031" y="20984"/>
                </a:lnTo>
                <a:lnTo>
                  <a:pt x="15031" y="56257"/>
                </a:lnTo>
                <a:lnTo>
                  <a:pt x="53082" y="56257"/>
                </a:lnTo>
                <a:lnTo>
                  <a:pt x="53478" y="56405"/>
                </a:lnTo>
                <a:lnTo>
                  <a:pt x="53875" y="56703"/>
                </a:lnTo>
                <a:lnTo>
                  <a:pt x="54272" y="56901"/>
                </a:lnTo>
                <a:lnTo>
                  <a:pt x="54570" y="57249"/>
                </a:lnTo>
                <a:lnTo>
                  <a:pt x="54768" y="57745"/>
                </a:lnTo>
                <a:lnTo>
                  <a:pt x="55066" y="58142"/>
                </a:lnTo>
                <a:lnTo>
                  <a:pt x="55264" y="58787"/>
                </a:lnTo>
                <a:lnTo>
                  <a:pt x="55463" y="60473"/>
                </a:lnTo>
                <a:lnTo>
                  <a:pt x="55463" y="64393"/>
                </a:lnTo>
                <a:lnTo>
                  <a:pt x="55264" y="65881"/>
                </a:lnTo>
                <a:lnTo>
                  <a:pt x="55066" y="66476"/>
                </a:lnTo>
                <a:lnTo>
                  <a:pt x="54768" y="66972"/>
                </a:lnTo>
                <a:lnTo>
                  <a:pt x="54570" y="67468"/>
                </a:lnTo>
                <a:lnTo>
                  <a:pt x="54272" y="67815"/>
                </a:lnTo>
                <a:lnTo>
                  <a:pt x="53478" y="68212"/>
                </a:lnTo>
                <a:lnTo>
                  <a:pt x="53082" y="68312"/>
                </a:lnTo>
                <a:lnTo>
                  <a:pt x="15031" y="68312"/>
                </a:lnTo>
                <a:lnTo>
                  <a:pt x="15031" y="108495"/>
                </a:lnTo>
                <a:lnTo>
                  <a:pt x="59928" y="108495"/>
                </a:lnTo>
                <a:lnTo>
                  <a:pt x="60324" y="108594"/>
                </a:lnTo>
                <a:lnTo>
                  <a:pt x="62458" y="112563"/>
                </a:lnTo>
                <a:lnTo>
                  <a:pt x="62408" y="117028"/>
                </a:lnTo>
                <a:lnTo>
                  <a:pt x="60325" y="120749"/>
                </a:lnTo>
                <a:lnTo>
                  <a:pt x="59928" y="120848"/>
                </a:lnTo>
                <a:close/>
              </a:path>
              <a:path w="326390" h="122554">
                <a:moveTo>
                  <a:pt x="117228" y="122485"/>
                </a:moveTo>
                <a:lnTo>
                  <a:pt x="108893" y="122485"/>
                </a:lnTo>
                <a:lnTo>
                  <a:pt x="103932" y="121592"/>
                </a:lnTo>
                <a:lnTo>
                  <a:pt x="79624" y="87362"/>
                </a:lnTo>
                <a:lnTo>
                  <a:pt x="79624" y="72876"/>
                </a:lnTo>
                <a:lnTo>
                  <a:pt x="80566" y="66327"/>
                </a:lnTo>
                <a:lnTo>
                  <a:pt x="82451" y="60870"/>
                </a:lnTo>
                <a:lnTo>
                  <a:pt x="84337" y="55314"/>
                </a:lnTo>
                <a:lnTo>
                  <a:pt x="110927" y="36760"/>
                </a:lnTo>
                <a:lnTo>
                  <a:pt x="118567" y="36760"/>
                </a:lnTo>
                <a:lnTo>
                  <a:pt x="120998" y="37008"/>
                </a:lnTo>
                <a:lnTo>
                  <a:pt x="123379" y="37504"/>
                </a:lnTo>
                <a:lnTo>
                  <a:pt x="125760" y="37901"/>
                </a:lnTo>
                <a:lnTo>
                  <a:pt x="127894" y="38496"/>
                </a:lnTo>
                <a:lnTo>
                  <a:pt x="129779" y="39290"/>
                </a:lnTo>
                <a:lnTo>
                  <a:pt x="131763" y="40084"/>
                </a:lnTo>
                <a:lnTo>
                  <a:pt x="133499" y="40977"/>
                </a:lnTo>
                <a:lnTo>
                  <a:pt x="134988" y="41969"/>
                </a:lnTo>
                <a:lnTo>
                  <a:pt x="136575" y="42862"/>
                </a:lnTo>
                <a:lnTo>
                  <a:pt x="137716" y="43656"/>
                </a:lnTo>
                <a:lnTo>
                  <a:pt x="139105" y="45045"/>
                </a:lnTo>
                <a:lnTo>
                  <a:pt x="139552" y="45640"/>
                </a:lnTo>
                <a:lnTo>
                  <a:pt x="139750" y="46136"/>
                </a:lnTo>
                <a:lnTo>
                  <a:pt x="140048" y="46533"/>
                </a:lnTo>
                <a:lnTo>
                  <a:pt x="140296" y="47029"/>
                </a:lnTo>
                <a:lnTo>
                  <a:pt x="140494" y="47625"/>
                </a:lnTo>
                <a:lnTo>
                  <a:pt x="140693" y="48121"/>
                </a:lnTo>
                <a:lnTo>
                  <a:pt x="140792" y="48815"/>
                </a:lnTo>
                <a:lnTo>
                  <a:pt x="109092" y="48815"/>
                </a:lnTo>
                <a:lnTo>
                  <a:pt x="103833" y="51494"/>
                </a:lnTo>
                <a:lnTo>
                  <a:pt x="100162" y="56852"/>
                </a:lnTo>
                <a:lnTo>
                  <a:pt x="96491" y="62110"/>
                </a:lnTo>
                <a:lnTo>
                  <a:pt x="94655" y="69750"/>
                </a:lnTo>
                <a:lnTo>
                  <a:pt x="94655" y="84832"/>
                </a:lnTo>
                <a:lnTo>
                  <a:pt x="95102" y="89247"/>
                </a:lnTo>
                <a:lnTo>
                  <a:pt x="112912" y="110132"/>
                </a:lnTo>
                <a:lnTo>
                  <a:pt x="141081" y="110132"/>
                </a:lnTo>
                <a:lnTo>
                  <a:pt x="140991" y="110678"/>
                </a:lnTo>
                <a:lnTo>
                  <a:pt x="140792" y="111174"/>
                </a:lnTo>
                <a:lnTo>
                  <a:pt x="140693" y="111670"/>
                </a:lnTo>
                <a:lnTo>
                  <a:pt x="140544" y="112117"/>
                </a:lnTo>
                <a:lnTo>
                  <a:pt x="135285" y="116830"/>
                </a:lnTo>
                <a:lnTo>
                  <a:pt x="133599" y="117921"/>
                </a:lnTo>
                <a:lnTo>
                  <a:pt x="119857" y="122237"/>
                </a:lnTo>
                <a:lnTo>
                  <a:pt x="117228" y="122485"/>
                </a:lnTo>
                <a:close/>
              </a:path>
              <a:path w="326390" h="122554">
                <a:moveTo>
                  <a:pt x="139056" y="58042"/>
                </a:moveTo>
                <a:lnTo>
                  <a:pt x="137369" y="58042"/>
                </a:lnTo>
                <a:lnTo>
                  <a:pt x="136377" y="57596"/>
                </a:lnTo>
                <a:lnTo>
                  <a:pt x="135285" y="56703"/>
                </a:lnTo>
                <a:lnTo>
                  <a:pt x="134194" y="55711"/>
                </a:lnTo>
                <a:lnTo>
                  <a:pt x="132755" y="54619"/>
                </a:lnTo>
                <a:lnTo>
                  <a:pt x="130969" y="53429"/>
                </a:lnTo>
                <a:lnTo>
                  <a:pt x="129283" y="52238"/>
                </a:lnTo>
                <a:lnTo>
                  <a:pt x="127199" y="51196"/>
                </a:lnTo>
                <a:lnTo>
                  <a:pt x="124719" y="50303"/>
                </a:lnTo>
                <a:lnTo>
                  <a:pt x="122238" y="49311"/>
                </a:lnTo>
                <a:lnTo>
                  <a:pt x="119311" y="48815"/>
                </a:lnTo>
                <a:lnTo>
                  <a:pt x="140792" y="48815"/>
                </a:lnTo>
                <a:lnTo>
                  <a:pt x="140903" y="50303"/>
                </a:lnTo>
                <a:lnTo>
                  <a:pt x="140879" y="54619"/>
                </a:lnTo>
                <a:lnTo>
                  <a:pt x="140693" y="55810"/>
                </a:lnTo>
                <a:lnTo>
                  <a:pt x="139701" y="57596"/>
                </a:lnTo>
                <a:lnTo>
                  <a:pt x="139056" y="58042"/>
                </a:lnTo>
                <a:close/>
              </a:path>
              <a:path w="326390" h="122554">
                <a:moveTo>
                  <a:pt x="141081" y="110132"/>
                </a:moveTo>
                <a:lnTo>
                  <a:pt x="119658" y="110132"/>
                </a:lnTo>
                <a:lnTo>
                  <a:pt x="122536" y="109636"/>
                </a:lnTo>
                <a:lnTo>
                  <a:pt x="125129" y="108594"/>
                </a:lnTo>
                <a:lnTo>
                  <a:pt x="137319" y="100707"/>
                </a:lnTo>
                <a:lnTo>
                  <a:pt x="138312" y="100161"/>
                </a:lnTo>
                <a:lnTo>
                  <a:pt x="139403" y="100161"/>
                </a:lnTo>
                <a:lnTo>
                  <a:pt x="139750" y="100310"/>
                </a:lnTo>
                <a:lnTo>
                  <a:pt x="140048" y="100607"/>
                </a:lnTo>
                <a:lnTo>
                  <a:pt x="140346" y="100806"/>
                </a:lnTo>
                <a:lnTo>
                  <a:pt x="140594" y="101203"/>
                </a:lnTo>
                <a:lnTo>
                  <a:pt x="140792" y="101798"/>
                </a:lnTo>
                <a:lnTo>
                  <a:pt x="140991" y="102294"/>
                </a:lnTo>
                <a:lnTo>
                  <a:pt x="141096" y="103931"/>
                </a:lnTo>
                <a:lnTo>
                  <a:pt x="141216" y="105221"/>
                </a:lnTo>
                <a:lnTo>
                  <a:pt x="141081" y="110132"/>
                </a:lnTo>
                <a:close/>
              </a:path>
              <a:path w="326390" h="122554">
                <a:moveTo>
                  <a:pt x="168903" y="121294"/>
                </a:moveTo>
                <a:lnTo>
                  <a:pt x="166026" y="121294"/>
                </a:lnTo>
                <a:lnTo>
                  <a:pt x="164835" y="121245"/>
                </a:lnTo>
                <a:lnTo>
                  <a:pt x="160371" y="119558"/>
                </a:lnTo>
                <a:lnTo>
                  <a:pt x="160371" y="1934"/>
                </a:lnTo>
                <a:lnTo>
                  <a:pt x="160569" y="1637"/>
                </a:lnTo>
                <a:lnTo>
                  <a:pt x="160768" y="1240"/>
                </a:lnTo>
                <a:lnTo>
                  <a:pt x="161115" y="942"/>
                </a:lnTo>
                <a:lnTo>
                  <a:pt x="161611" y="744"/>
                </a:lnTo>
                <a:lnTo>
                  <a:pt x="162206" y="446"/>
                </a:lnTo>
                <a:lnTo>
                  <a:pt x="162950" y="248"/>
                </a:lnTo>
                <a:lnTo>
                  <a:pt x="164835" y="49"/>
                </a:lnTo>
                <a:lnTo>
                  <a:pt x="166026" y="0"/>
                </a:lnTo>
                <a:lnTo>
                  <a:pt x="168903" y="0"/>
                </a:lnTo>
                <a:lnTo>
                  <a:pt x="170094" y="49"/>
                </a:lnTo>
                <a:lnTo>
                  <a:pt x="171880" y="248"/>
                </a:lnTo>
                <a:lnTo>
                  <a:pt x="172575" y="446"/>
                </a:lnTo>
                <a:lnTo>
                  <a:pt x="173071" y="744"/>
                </a:lnTo>
                <a:lnTo>
                  <a:pt x="173666" y="942"/>
                </a:lnTo>
                <a:lnTo>
                  <a:pt x="174063" y="1240"/>
                </a:lnTo>
                <a:lnTo>
                  <a:pt x="174261" y="1637"/>
                </a:lnTo>
                <a:lnTo>
                  <a:pt x="174460" y="1934"/>
                </a:lnTo>
                <a:lnTo>
                  <a:pt x="174559" y="49559"/>
                </a:lnTo>
                <a:lnTo>
                  <a:pt x="191777" y="49559"/>
                </a:lnTo>
                <a:lnTo>
                  <a:pt x="189442" y="50403"/>
                </a:lnTo>
                <a:lnTo>
                  <a:pt x="185870" y="52982"/>
                </a:lnTo>
                <a:lnTo>
                  <a:pt x="182298" y="55463"/>
                </a:lnTo>
                <a:lnTo>
                  <a:pt x="178528" y="59183"/>
                </a:lnTo>
                <a:lnTo>
                  <a:pt x="174559" y="64144"/>
                </a:lnTo>
                <a:lnTo>
                  <a:pt x="174460" y="119558"/>
                </a:lnTo>
                <a:lnTo>
                  <a:pt x="174261" y="119955"/>
                </a:lnTo>
                <a:lnTo>
                  <a:pt x="174063" y="120253"/>
                </a:lnTo>
                <a:lnTo>
                  <a:pt x="173666" y="120501"/>
                </a:lnTo>
                <a:lnTo>
                  <a:pt x="173071" y="120699"/>
                </a:lnTo>
                <a:lnTo>
                  <a:pt x="172575" y="120897"/>
                </a:lnTo>
                <a:lnTo>
                  <a:pt x="171880" y="121046"/>
                </a:lnTo>
                <a:lnTo>
                  <a:pt x="170094" y="121245"/>
                </a:lnTo>
                <a:lnTo>
                  <a:pt x="168903" y="121294"/>
                </a:lnTo>
                <a:close/>
              </a:path>
              <a:path w="326390" h="122554">
                <a:moveTo>
                  <a:pt x="191777" y="49559"/>
                </a:moveTo>
                <a:lnTo>
                  <a:pt x="174559" y="49559"/>
                </a:lnTo>
                <a:lnTo>
                  <a:pt x="178726" y="45194"/>
                </a:lnTo>
                <a:lnTo>
                  <a:pt x="182893" y="41969"/>
                </a:lnTo>
                <a:lnTo>
                  <a:pt x="187060" y="39885"/>
                </a:lnTo>
                <a:lnTo>
                  <a:pt x="191228" y="37703"/>
                </a:lnTo>
                <a:lnTo>
                  <a:pt x="195395" y="36611"/>
                </a:lnTo>
                <a:lnTo>
                  <a:pt x="204821" y="36611"/>
                </a:lnTo>
                <a:lnTo>
                  <a:pt x="209186" y="37504"/>
                </a:lnTo>
                <a:lnTo>
                  <a:pt x="212659" y="39290"/>
                </a:lnTo>
                <a:lnTo>
                  <a:pt x="216231" y="41076"/>
                </a:lnTo>
                <a:lnTo>
                  <a:pt x="219108" y="43457"/>
                </a:lnTo>
                <a:lnTo>
                  <a:pt x="221291" y="46434"/>
                </a:lnTo>
                <a:lnTo>
                  <a:pt x="223345" y="49113"/>
                </a:lnTo>
                <a:lnTo>
                  <a:pt x="193014" y="49113"/>
                </a:lnTo>
                <a:lnTo>
                  <a:pt x="191777" y="49559"/>
                </a:lnTo>
                <a:close/>
              </a:path>
              <a:path w="326390" h="122554">
                <a:moveTo>
                  <a:pt x="221787" y="121294"/>
                </a:moveTo>
                <a:lnTo>
                  <a:pt x="219009" y="121294"/>
                </a:lnTo>
                <a:lnTo>
                  <a:pt x="217818" y="121245"/>
                </a:lnTo>
                <a:lnTo>
                  <a:pt x="213254" y="68460"/>
                </a:lnTo>
                <a:lnTo>
                  <a:pt x="212907" y="64889"/>
                </a:lnTo>
                <a:lnTo>
                  <a:pt x="211518" y="59432"/>
                </a:lnTo>
                <a:lnTo>
                  <a:pt x="210476" y="57100"/>
                </a:lnTo>
                <a:lnTo>
                  <a:pt x="209087" y="55215"/>
                </a:lnTo>
                <a:lnTo>
                  <a:pt x="207797" y="53230"/>
                </a:lnTo>
                <a:lnTo>
                  <a:pt x="206061" y="51742"/>
                </a:lnTo>
                <a:lnTo>
                  <a:pt x="203878" y="50750"/>
                </a:lnTo>
                <a:lnTo>
                  <a:pt x="201794" y="49658"/>
                </a:lnTo>
                <a:lnTo>
                  <a:pt x="199364" y="49113"/>
                </a:lnTo>
                <a:lnTo>
                  <a:pt x="223345" y="49113"/>
                </a:lnTo>
                <a:lnTo>
                  <a:pt x="223573" y="49410"/>
                </a:lnTo>
                <a:lnTo>
                  <a:pt x="225160" y="52883"/>
                </a:lnTo>
                <a:lnTo>
                  <a:pt x="226117" y="57100"/>
                </a:lnTo>
                <a:lnTo>
                  <a:pt x="227046" y="60721"/>
                </a:lnTo>
                <a:lnTo>
                  <a:pt x="227480" y="64889"/>
                </a:lnTo>
                <a:lnTo>
                  <a:pt x="227542" y="119112"/>
                </a:lnTo>
                <a:lnTo>
                  <a:pt x="227393" y="119558"/>
                </a:lnTo>
                <a:lnTo>
                  <a:pt x="222928" y="121245"/>
                </a:lnTo>
                <a:lnTo>
                  <a:pt x="221787" y="121294"/>
                </a:lnTo>
                <a:close/>
              </a:path>
              <a:path w="326390" h="122554">
                <a:moveTo>
                  <a:pt x="292924" y="122485"/>
                </a:moveTo>
                <a:lnTo>
                  <a:pt x="279927" y="122485"/>
                </a:lnTo>
                <a:lnTo>
                  <a:pt x="274321" y="121543"/>
                </a:lnTo>
                <a:lnTo>
                  <a:pt x="248921" y="92819"/>
                </a:lnTo>
                <a:lnTo>
                  <a:pt x="248127" y="74017"/>
                </a:lnTo>
                <a:lnTo>
                  <a:pt x="248970" y="68163"/>
                </a:lnTo>
                <a:lnTo>
                  <a:pt x="275561" y="37703"/>
                </a:lnTo>
                <a:lnTo>
                  <a:pt x="281365" y="36611"/>
                </a:lnTo>
                <a:lnTo>
                  <a:pt x="294462" y="36611"/>
                </a:lnTo>
                <a:lnTo>
                  <a:pt x="300068" y="37603"/>
                </a:lnTo>
                <a:lnTo>
                  <a:pt x="304831" y="39588"/>
                </a:lnTo>
                <a:lnTo>
                  <a:pt x="309593" y="41473"/>
                </a:lnTo>
                <a:lnTo>
                  <a:pt x="313562" y="44251"/>
                </a:lnTo>
                <a:lnTo>
                  <a:pt x="317398" y="48666"/>
                </a:lnTo>
                <a:lnTo>
                  <a:pt x="283151" y="48666"/>
                </a:lnTo>
                <a:lnTo>
                  <a:pt x="279480" y="49410"/>
                </a:lnTo>
                <a:lnTo>
                  <a:pt x="264647" y="67121"/>
                </a:lnTo>
                <a:lnTo>
                  <a:pt x="263655" y="70792"/>
                </a:lnTo>
                <a:lnTo>
                  <a:pt x="263262" y="74017"/>
                </a:lnTo>
                <a:lnTo>
                  <a:pt x="263306" y="85080"/>
                </a:lnTo>
                <a:lnTo>
                  <a:pt x="263556" y="87610"/>
                </a:lnTo>
                <a:lnTo>
                  <a:pt x="282556" y="110430"/>
                </a:lnTo>
                <a:lnTo>
                  <a:pt x="315890" y="110430"/>
                </a:lnTo>
                <a:lnTo>
                  <a:pt x="312867" y="114002"/>
                </a:lnTo>
                <a:lnTo>
                  <a:pt x="308700" y="117028"/>
                </a:lnTo>
                <a:lnTo>
                  <a:pt x="298679" y="121394"/>
                </a:lnTo>
                <a:lnTo>
                  <a:pt x="292924" y="122485"/>
                </a:lnTo>
                <a:close/>
              </a:path>
              <a:path w="326390" h="122554">
                <a:moveTo>
                  <a:pt x="315890" y="110430"/>
                </a:moveTo>
                <a:lnTo>
                  <a:pt x="291287" y="110430"/>
                </a:lnTo>
                <a:lnTo>
                  <a:pt x="294859" y="109686"/>
                </a:lnTo>
                <a:lnTo>
                  <a:pt x="297836" y="108198"/>
                </a:lnTo>
                <a:lnTo>
                  <a:pt x="309742" y="92124"/>
                </a:lnTo>
                <a:lnTo>
                  <a:pt x="310734" y="88354"/>
                </a:lnTo>
                <a:lnTo>
                  <a:pt x="311129" y="85080"/>
                </a:lnTo>
                <a:lnTo>
                  <a:pt x="311167" y="74860"/>
                </a:lnTo>
                <a:lnTo>
                  <a:pt x="310833" y="71487"/>
                </a:lnTo>
                <a:lnTo>
                  <a:pt x="309246" y="63946"/>
                </a:lnTo>
                <a:lnTo>
                  <a:pt x="307956" y="60672"/>
                </a:lnTo>
                <a:lnTo>
                  <a:pt x="305801" y="57298"/>
                </a:lnTo>
                <a:lnTo>
                  <a:pt x="304384" y="55016"/>
                </a:lnTo>
                <a:lnTo>
                  <a:pt x="301953" y="52784"/>
                </a:lnTo>
                <a:lnTo>
                  <a:pt x="298877" y="51196"/>
                </a:lnTo>
                <a:lnTo>
                  <a:pt x="295802" y="49510"/>
                </a:lnTo>
                <a:lnTo>
                  <a:pt x="291982" y="48666"/>
                </a:lnTo>
                <a:lnTo>
                  <a:pt x="317398" y="48666"/>
                </a:lnTo>
                <a:lnTo>
                  <a:pt x="319912" y="51494"/>
                </a:lnTo>
                <a:lnTo>
                  <a:pt x="322293" y="55909"/>
                </a:lnTo>
                <a:lnTo>
                  <a:pt x="323881" y="61168"/>
                </a:lnTo>
                <a:lnTo>
                  <a:pt x="325468" y="66327"/>
                </a:lnTo>
                <a:lnTo>
                  <a:pt x="326168" y="71487"/>
                </a:lnTo>
                <a:lnTo>
                  <a:pt x="326262" y="85080"/>
                </a:lnTo>
                <a:lnTo>
                  <a:pt x="325419" y="90933"/>
                </a:lnTo>
                <a:lnTo>
                  <a:pt x="322045" y="101649"/>
                </a:lnTo>
                <a:lnTo>
                  <a:pt x="319515" y="106263"/>
                </a:lnTo>
                <a:lnTo>
                  <a:pt x="315890" y="110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2944" y="1781611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/parameter_events</a:t>
            </a:r>
            <a:r>
              <a:rPr sz="1200" spc="-9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ParameterEvent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/rosout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Log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[geometry_msgs/msg/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/turtle1/color_sensor</a:t>
            </a:r>
            <a:r>
              <a:rPr sz="1200" spc="-114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Color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/turtle1/pose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Pose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735" y="3383915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echo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x: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linear_velocity:</a:t>
            </a:r>
            <a:r>
              <a:rPr sz="1200" spc="-7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angular_velocity: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3391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6419"/>
            <a:ext cx="834744" cy="123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2874663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944" y="2944314"/>
            <a:ext cx="49522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631" y="1903244"/>
            <a:ext cx="7555865" cy="92138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Topic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Publisher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1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0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631" y="3286795"/>
            <a:ext cx="7555865" cy="138101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328295">
              <a:lnSpc>
                <a:spcPts val="218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once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geometry_msgs/msg/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'{linear:</a:t>
            </a:r>
            <a:r>
              <a:rPr sz="1200" spc="-3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{x: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2.0,</a:t>
            </a:r>
            <a:r>
              <a:rPr sz="1200" spc="-3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0.0},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angular: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{x: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1.8}}'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publisher: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beginning</a:t>
            </a:r>
            <a:r>
              <a:rPr sz="1200" spc="-4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loop</a:t>
            </a:r>
            <a:endParaRPr sz="1200" dirty="0">
              <a:latin typeface="Courier New"/>
              <a:cs typeface="Courier New"/>
            </a:endParaRPr>
          </a:p>
          <a:p>
            <a:pPr marL="85725" marR="330200">
              <a:lnSpc>
                <a:spcPct val="1510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publishing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#1:</a:t>
            </a:r>
            <a:r>
              <a:rPr sz="1200" spc="-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geometry_msgs.msg.Twist(linear=geometry_msgs.msg.Vector3(x=2.0,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1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z=0.0),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angular=geometry_msgs.msg.Vector3(x=0.0,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z=1.8))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655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0657" y="2603597"/>
            <a:ext cx="6319343" cy="202555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7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93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4457" y="2611971"/>
            <a:ext cx="6624143" cy="201718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14" y="1365994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857" y="1632295"/>
            <a:ext cx="368629" cy="114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443" y="344055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758" y="3510209"/>
            <a:ext cx="75483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445" y="1935857"/>
            <a:ext cx="7555865" cy="91371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1430" rIns="0" bIns="0" rtlCol="0">
            <a:spAutoFit/>
          </a:bodyPr>
          <a:lstStyle/>
          <a:p>
            <a:pPr marL="85725" marR="4993005">
              <a:lnSpc>
                <a:spcPts val="1300"/>
              </a:lnSpc>
              <a:spcBef>
                <a:spcPts val="9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hz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62.775</a:t>
            </a:r>
            <a:endParaRPr sz="1200" dirty="0">
              <a:latin typeface="Courier New"/>
              <a:cs typeface="Courier New"/>
            </a:endParaRPr>
          </a:p>
          <a:p>
            <a:pPr marL="85725" marR="2340610" indent="365760">
              <a:lnSpc>
                <a:spcPts val="13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0.00067s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64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62.618</a:t>
            </a:r>
            <a:endParaRPr sz="1200" dirty="0">
              <a:latin typeface="Courier New"/>
              <a:cs typeface="Courier New"/>
            </a:endParaRPr>
          </a:p>
          <a:p>
            <a:pPr marL="451484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0.00054s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127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445" y="3847463"/>
            <a:ext cx="7555865" cy="74571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4809490" algn="just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bw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Subscribed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pose]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1.51KB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/s</a:t>
            </a:r>
            <a:endParaRPr sz="1200" dirty="0">
              <a:latin typeface="Courier New"/>
              <a:cs typeface="Courier New"/>
            </a:endParaRPr>
          </a:p>
          <a:p>
            <a:pPr marL="451484" algn="just">
              <a:lnSpc>
                <a:spcPts val="1300"/>
              </a:lnSpc>
              <a:spcBef>
                <a:spcPts val="53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mean: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62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758" y="1629914"/>
            <a:ext cx="223982" cy="11683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66800" y="1885950"/>
            <a:ext cx="7555865" cy="25596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ts val="13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/clear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/kill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Kill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/reset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/turtle1/set_pen</a:t>
            </a:r>
            <a:r>
              <a:rPr sz="1200" spc="-9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SetPen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/turtle1/teleport_absolute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TeleportAbsolute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/turtle1/teleport_relative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TeleportRelative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358" y="1624258"/>
            <a:ext cx="239601" cy="1224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35420" y="1943088"/>
            <a:ext cx="8577580" cy="107914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894080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turtlesim/srv/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2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"{x: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name: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''}"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waiting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for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become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available...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requester: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making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request: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turtlesim.srv.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Spawn_Request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(x=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0.2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25"/>
              </a:spcBef>
            </a:pPr>
            <a:endParaRPr sz="1900" dirty="0">
              <a:latin typeface="Courier New"/>
              <a:cs typeface="Courier New"/>
            </a:endParaRPr>
          </a:p>
          <a:p>
            <a:pPr marL="85725" marR="4459605">
              <a:lnSpc>
                <a:spcPts val="130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response: turtlesim.srv.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Spawn_Response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(name=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'turtle2'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3137153"/>
            <a:ext cx="1364199" cy="14324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6800" y="3137153"/>
            <a:ext cx="1364199" cy="1432408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57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458" y="2513153"/>
            <a:ext cx="3420942" cy="21921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9001" y="2493970"/>
            <a:ext cx="3454399" cy="21351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413" y="2474319"/>
            <a:ext cx="3474387" cy="21548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4887" y="2474319"/>
            <a:ext cx="3518513" cy="21548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8292" y="1354339"/>
            <a:ext cx="5866765" cy="148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2155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 smtClean="0">
                <a:latin typeface="Arial"/>
                <a:cs typeface="Arial"/>
              </a:rPr>
              <a:t>1</a:t>
            </a:r>
            <a:r>
              <a:rPr lang="en-US" sz="1800" b="1" dirty="0" smtClean="0">
                <a:latin typeface="Arial"/>
                <a:cs typeface="Arial"/>
              </a:rPr>
              <a:t> </a:t>
            </a:r>
            <a:r>
              <a:rPr sz="1800" b="1" spc="-35" dirty="0" err="1" smtClean="0">
                <a:latin typeface="Gulim"/>
                <a:cs typeface="Gulim"/>
              </a:rPr>
              <a:t>컨셉</a:t>
            </a:r>
            <a:endParaRPr sz="1800" dirty="0">
              <a:latin typeface="Gulim"/>
              <a:cs typeface="Gulim"/>
            </a:endParaRPr>
          </a:p>
          <a:p>
            <a:pPr marL="836294" marR="5080" lvl="1" indent="-336550">
              <a:lnSpc>
                <a:spcPts val="1650"/>
              </a:lnSpc>
              <a:spcBef>
                <a:spcPts val="75"/>
              </a:spcBef>
              <a:buChar char="○"/>
              <a:tabLst>
                <a:tab pos="836294" algn="l"/>
                <a:tab pos="836930" algn="l"/>
              </a:tabLst>
            </a:pPr>
            <a:endParaRPr lang="en-US" altLang="ko-KR" sz="1400" dirty="0" smtClean="0">
              <a:latin typeface="Arial"/>
              <a:cs typeface="Arial"/>
            </a:endParaRP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ko-KR" altLang="en-US" sz="1400" dirty="0" smtClean="0">
                <a:latin typeface="Arial"/>
                <a:cs typeface="Arial"/>
              </a:rPr>
              <a:t>국제 수준의 로봇 소프트웨어 개발자들의 개발 생태계를 가능하게 한다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en-US" sz="1400" dirty="0" smtClean="0">
                <a:latin typeface="Arial"/>
                <a:cs typeface="Arial"/>
              </a:rPr>
              <a:t>Open Software</a:t>
            </a:r>
            <a:endParaRPr sz="195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dirty="0">
                <a:latin typeface="Gulim"/>
                <a:cs typeface="Gulim"/>
              </a:rPr>
              <a:t>의</a:t>
            </a:r>
            <a:r>
              <a:rPr sz="1800" b="1" spc="-85" dirty="0">
                <a:latin typeface="Gulim"/>
                <a:cs typeface="Gulim"/>
              </a:rPr>
              <a:t> </a:t>
            </a:r>
            <a:r>
              <a:rPr sz="1800" b="1" spc="-25" dirty="0">
                <a:latin typeface="Gulim"/>
                <a:cs typeface="Gulim"/>
              </a:rPr>
              <a:t>특징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396" y="3668323"/>
            <a:ext cx="2416175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Inter-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Device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drivers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3996" y="3668323"/>
            <a:ext cx="155638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Visualization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Simulation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GUI</a:t>
            </a:r>
            <a:r>
              <a:rPr sz="1100" spc="-10" dirty="0">
                <a:latin typeface="Arial"/>
                <a:cs typeface="Arial"/>
              </a:rPr>
              <a:t> 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logging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2795" y="3668323"/>
            <a:ext cx="1142365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Perception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Mapping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Manipulation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0595" y="3668323"/>
            <a:ext cx="184340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ts val="1664"/>
              </a:lnSpc>
              <a:spcBef>
                <a:spcPts val="100"/>
              </a:spcBef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Package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organization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Software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Documentation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Global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community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895" y="206749"/>
            <a:ext cx="5870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컨셉</a:t>
            </a:r>
            <a:r>
              <a:rPr lang="en-US" altLang="ko-KR" sz="6000" dirty="0" smtClean="0">
                <a:latin typeface="+mj-ea"/>
                <a:ea typeface="+mj-ea"/>
              </a:rPr>
              <a:t>,</a:t>
            </a:r>
            <a:r>
              <a:rPr lang="ko-KR" altLang="en-US" sz="6000" dirty="0" smtClean="0">
                <a:latin typeface="+mj-ea"/>
                <a:ea typeface="+mj-ea"/>
              </a:rPr>
              <a:t> 특징</a:t>
            </a:r>
            <a:endParaRPr lang="ko-KR" altLang="en-US" sz="6000" dirty="0">
              <a:latin typeface="+mj-ea"/>
              <a:ea typeface="+mj-e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600" y="137386"/>
            <a:ext cx="1493375" cy="2170051"/>
          </a:xfrm>
          <a:prstGeom prst="rect">
            <a:avLst/>
          </a:prstGeom>
        </p:spPr>
      </p:pic>
      <p:pic>
        <p:nvPicPr>
          <p:cNvPr id="1026" name="Picture 2" descr="https://www.ros.org/imgs/ros-equ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39" y="2495550"/>
            <a:ext cx="6789908" cy="11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870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1" y="2524446"/>
            <a:ext cx="2209800" cy="21047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9301" y="2524445"/>
            <a:ext cx="2291699" cy="210470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사용방법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리스트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get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get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background_g</a:t>
            </a: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설정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 </a:t>
            </a:r>
            <a:r>
              <a:rPr lang="en-US" altLang="ko-KR" dirty="0"/>
              <a:t>set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/>
              <a:t>&gt; &lt;value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set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background_r</a:t>
            </a:r>
            <a:r>
              <a:rPr lang="en-US" altLang="ko-KR" dirty="0"/>
              <a:t> </a:t>
            </a:r>
            <a:r>
              <a:rPr lang="en-US" altLang="ko-KR" dirty="0" smtClean="0"/>
              <a:t>150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363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err="1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</a:t>
            </a:r>
            <a:r>
              <a:rPr lang="ko-KR" altLang="en-US" dirty="0" err="1"/>
              <a:t>파라미터</a:t>
            </a:r>
            <a:r>
              <a:rPr lang="ko-KR" altLang="en-US" dirty="0"/>
              <a:t> 값 파일 저장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dump &lt;</a:t>
            </a:r>
            <a:r>
              <a:rPr lang="en-US" altLang="ko-KR" dirty="0" err="1"/>
              <a:t>node_name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dump /</a:t>
            </a:r>
            <a:r>
              <a:rPr lang="en-US" altLang="ko-KR" dirty="0" err="1"/>
              <a:t>turtlesim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파라미터</a:t>
            </a:r>
            <a:r>
              <a:rPr lang="ko-KR" altLang="en-US" dirty="0"/>
              <a:t> 파일 값 불러오기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load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parameter_file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altLang="ko-KR" dirty="0"/>
              <a:t>Ex) ros2 param load /turtlesim ./turtlesim.yaml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노드 </a:t>
            </a:r>
            <a:r>
              <a:rPr lang="ko-KR" altLang="en-US" dirty="0" err="1"/>
              <a:t>실행시</a:t>
            </a:r>
            <a:r>
              <a:rPr lang="ko-KR" altLang="en-US" dirty="0"/>
              <a:t> 불러오기</a:t>
            </a:r>
            <a:r>
              <a:rPr lang="en-US" altLang="ko-KR" dirty="0"/>
              <a:t>: ros2 run &lt;</a:t>
            </a:r>
            <a:r>
              <a:rPr lang="en-US" altLang="ko-KR" dirty="0" err="1"/>
              <a:t>package_name</a:t>
            </a:r>
            <a:r>
              <a:rPr lang="en-US" altLang="ko-KR" dirty="0"/>
              <a:t>&gt; &lt;</a:t>
            </a:r>
            <a:r>
              <a:rPr lang="en-US" altLang="ko-KR" dirty="0" err="1"/>
              <a:t>executable_name</a:t>
            </a:r>
            <a:r>
              <a:rPr lang="en-US" altLang="ko-KR" dirty="0"/>
              <a:t>&gt;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&lt;</a:t>
            </a:r>
            <a:r>
              <a:rPr lang="en-US" altLang="ko-KR" dirty="0" err="1"/>
              <a:t>file_name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./</a:t>
            </a:r>
            <a:r>
              <a:rPr lang="en-US" altLang="ko-KR" dirty="0" err="1"/>
              <a:t>turtlesim.yaml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354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리스트 확인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골 지정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err="1"/>
              <a:t>send_goal</a:t>
            </a:r>
            <a:r>
              <a:rPr lang="en-US" altLang="ko-KR" dirty="0"/>
              <a:t> &lt;</a:t>
            </a:r>
            <a:r>
              <a:rPr lang="en-US" altLang="ko-KR" dirty="0" err="1"/>
              <a:t>action_name</a:t>
            </a:r>
            <a:r>
              <a:rPr lang="en-US" altLang="ko-KR" dirty="0"/>
              <a:t>&gt; &lt;</a:t>
            </a:r>
            <a:r>
              <a:rPr lang="en-US" altLang="ko-KR" dirty="0" err="1"/>
              <a:t>action_type</a:t>
            </a:r>
            <a:r>
              <a:rPr lang="en-US" altLang="ko-KR" dirty="0"/>
              <a:t>&gt; &lt;values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37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1. ros2 node info</a:t>
            </a:r>
            <a:r>
              <a:rPr lang="ko-KR" altLang="ko-KR" dirty="0"/>
              <a:t>를 동해서 노드의 정보를 확인하자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2. ros2 topic pub -- rate 1 /turtle1/</a:t>
            </a:r>
            <a:r>
              <a:rPr lang="en-US" altLang="ko-KR" dirty="0" err="1"/>
              <a:t>cmd_vel</a:t>
            </a:r>
            <a:r>
              <a:rPr lang="en-US" altLang="ko-KR" dirty="0"/>
              <a:t> </a:t>
            </a:r>
            <a:r>
              <a:rPr lang="en-US" altLang="ko-KR" dirty="0" err="1"/>
              <a:t>geometry_msgs</a:t>
            </a:r>
            <a:r>
              <a:rPr lang="en-US" altLang="ko-KR" dirty="0"/>
              <a:t>/</a:t>
            </a:r>
            <a:r>
              <a:rPr lang="en-US" altLang="ko-KR" dirty="0" err="1"/>
              <a:t>msg</a:t>
            </a:r>
            <a:r>
              <a:rPr lang="en-US" altLang="ko-KR" dirty="0"/>
              <a:t>/Twist “{linear: {x:2.0, y:0.0 z:0.0}, </a:t>
            </a:r>
            <a:endParaRPr lang="en-US" altLang="ko-KR" dirty="0" smtClean="0"/>
          </a:p>
          <a:p>
            <a:r>
              <a:rPr lang="en-US" altLang="ko-KR" dirty="0" smtClean="0"/>
              <a:t>angular</a:t>
            </a:r>
            <a:r>
              <a:rPr lang="en-US" altLang="ko-KR" dirty="0"/>
              <a:t>: {x: 0.0, y: 0.0, z:1.8}}” </a:t>
            </a:r>
            <a:r>
              <a:rPr lang="ko-KR" altLang="ko-KR" dirty="0"/>
              <a:t>을 활용하여 다양한 움직임을 만들어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/>
              <a:t>ros2 topic echo /</a:t>
            </a:r>
            <a:r>
              <a:rPr lang="en-US" altLang="ko-KR" dirty="0" err="1"/>
              <a:t>cmd_vel</a:t>
            </a:r>
            <a:r>
              <a:rPr lang="en-US" altLang="ko-KR" dirty="0"/>
              <a:t>  </a:t>
            </a:r>
            <a:r>
              <a:rPr lang="ko-KR" altLang="ko-KR" dirty="0"/>
              <a:t>을 통해서 </a:t>
            </a:r>
            <a:r>
              <a:rPr lang="en-US" altLang="ko-KR" dirty="0"/>
              <a:t>topic </a:t>
            </a:r>
            <a:r>
              <a:rPr lang="ko-KR" altLang="ko-KR" dirty="0"/>
              <a:t>의 내용을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RQT </a:t>
            </a:r>
            <a:r>
              <a:rPr lang="ko-KR" altLang="ko-KR" dirty="0"/>
              <a:t>로 노드와 토픽이 어떻게 연결되어 있는지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/>
              <a:t>RQT </a:t>
            </a:r>
            <a:r>
              <a:rPr lang="ko-KR" altLang="ko-KR" dirty="0"/>
              <a:t>의</a:t>
            </a:r>
            <a:r>
              <a:rPr lang="en-US" altLang="ko-KR" dirty="0"/>
              <a:t> topic monitor </a:t>
            </a:r>
            <a:r>
              <a:rPr lang="ko-KR" altLang="ko-KR" dirty="0"/>
              <a:t>를 통해서</a:t>
            </a:r>
            <a:r>
              <a:rPr lang="en-US" altLang="ko-KR" dirty="0"/>
              <a:t> topic </a:t>
            </a:r>
            <a:r>
              <a:rPr lang="ko-KR" altLang="ko-KR" dirty="0"/>
              <a:t>의 이름과 타입을 확인해 보고 주고 받는 메시지를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77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257119"/>
              </p:ext>
            </p:extLst>
          </p:nvPr>
        </p:nvGraphicFramePr>
        <p:xfrm>
          <a:off x="1295400" y="1352550"/>
          <a:ext cx="6248400" cy="337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Bitmap Image" r:id="rId3" imgW="5035680" imgH="2717640" progId="PBrush">
                  <p:embed/>
                </p:oleObj>
              </mc:Choice>
              <mc:Fallback>
                <p:oleObj name="Bitmap Image" r:id="rId3" imgW="5035680" imgH="2717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352550"/>
                        <a:ext cx="6248400" cy="3372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관련 자료 모음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352550"/>
            <a:ext cx="8153400" cy="335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895" y="206749"/>
            <a:ext cx="7340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컨셉</a:t>
            </a:r>
            <a:r>
              <a:rPr lang="en-US" altLang="ko-KR" sz="6000" dirty="0" smtClean="0">
                <a:latin typeface="+mj-ea"/>
                <a:ea typeface="+mj-ea"/>
              </a:rPr>
              <a:t>,</a:t>
            </a:r>
            <a:r>
              <a:rPr lang="ko-KR" altLang="en-US" sz="6000" dirty="0" smtClean="0">
                <a:latin typeface="+mj-ea"/>
                <a:ea typeface="+mj-ea"/>
              </a:rPr>
              <a:t> 특징</a:t>
            </a:r>
            <a:r>
              <a:rPr lang="en-US" altLang="ko-KR" sz="6000" dirty="0" smtClean="0">
                <a:latin typeface="+mj-ea"/>
                <a:ea typeface="+mj-ea"/>
              </a:rPr>
              <a:t>-API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8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143000" y="1398492"/>
            <a:ext cx="4901077" cy="3002058"/>
            <a:chOff x="890123" y="1023085"/>
            <a:chExt cx="5738676" cy="36634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23085"/>
              <a:ext cx="1413532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082" y="1298566"/>
              <a:ext cx="2493239" cy="196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18" y="1574791"/>
              <a:ext cx="2124037" cy="196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353" y="1851761"/>
              <a:ext cx="1663117" cy="19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53" y="2127985"/>
              <a:ext cx="1797174" cy="157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82" y="2403466"/>
              <a:ext cx="566250" cy="196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082" y="2687877"/>
              <a:ext cx="735914" cy="1887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353" y="2957107"/>
              <a:ext cx="2340545" cy="1571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353" y="3232141"/>
              <a:ext cx="5179851" cy="1970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353" y="3508366"/>
              <a:ext cx="5723446" cy="1970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079" y="3782508"/>
              <a:ext cx="4111855" cy="196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123" y="4213961"/>
              <a:ext cx="1103610" cy="1963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353" y="4490186"/>
              <a:ext cx="4953298" cy="19630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72200" y="1381982"/>
            <a:ext cx="2438400" cy="1574653"/>
          </a:xfrm>
          <a:prstGeom prst="rect">
            <a:avLst/>
          </a:prstGeom>
        </p:spPr>
      </p:pic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990600" y="356498"/>
            <a:ext cx="5653214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</a:t>
            </a:r>
            <a:r>
              <a:rPr lang="ko-KR" altLang="en-US" sz="6000" dirty="0" smtClean="0">
                <a:latin typeface="+mj-ea"/>
              </a:rPr>
              <a:t>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7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822960" y="438150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+mj-ea"/>
              </a:rPr>
              <a:t>ROS1</a:t>
            </a:r>
            <a:r>
              <a:rPr lang="ko-KR" altLang="en-US" sz="6000" dirty="0">
                <a:latin typeface="+mj-ea"/>
              </a:rPr>
              <a:t> 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822960" y="1384301"/>
            <a:ext cx="7543800" cy="3017520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성능의 문제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 </a:t>
            </a:r>
            <a:r>
              <a:rPr lang="ko-KR" altLang="en-US" dirty="0" err="1" smtClean="0"/>
              <a:t>포팅의</a:t>
            </a:r>
            <a:r>
              <a:rPr lang="ko-KR" altLang="en-US" dirty="0" smtClean="0"/>
              <a:t> 어려움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초기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단일로봇</a:t>
            </a:r>
            <a:r>
              <a:rPr lang="ko-KR" altLang="en-US" dirty="0" smtClean="0"/>
              <a:t> 실시간 요구사항이 없는 형태의 개발 환경에서 잘 작동하였는데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자율주행같은 </a:t>
            </a:r>
            <a:r>
              <a:rPr lang="ko-KR" altLang="en-US" dirty="0" err="1" smtClean="0"/>
              <a:t>실시간성이</a:t>
            </a:r>
            <a:r>
              <a:rPr lang="ko-KR" altLang="en-US" dirty="0" smtClean="0"/>
              <a:t> 중요한 문제가 되면서 성능의 한계가 보여졌다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/>
              <a:t>소프트웨어 이식</a:t>
            </a:r>
            <a:r>
              <a:rPr lang="en-US" altLang="ko-KR" dirty="0"/>
              <a:t>, </a:t>
            </a:r>
            <a:r>
              <a:rPr lang="ko-KR" altLang="en-US" dirty="0"/>
              <a:t>확장의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제한적인 개발 플랫폼과 언어의 지원으로 최신 소프트웨어 이식과 확장에 제한적이다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빌드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도구의 </a:t>
            </a:r>
            <a:r>
              <a:rPr lang="ko-KR" altLang="en-US" dirty="0" err="1" smtClean="0"/>
              <a:t>개선필요</a:t>
            </a:r>
            <a:endParaRPr lang="en-US" altLang="ko-KR" dirty="0" smtClean="0"/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초기의 </a:t>
            </a:r>
            <a:r>
              <a:rPr lang="en-US" altLang="ko-KR" dirty="0" err="1" smtClean="0"/>
              <a:t>rosbuild</a:t>
            </a:r>
            <a:r>
              <a:rPr lang="en-US" altLang="ko-KR" dirty="0" smtClean="0"/>
              <a:t>, catkin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Cmake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기반이고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패키지 관리가 불가능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단일 워크스페이스만 </a:t>
            </a:r>
            <a:r>
              <a:rPr lang="ko-KR" altLang="en-US" dirty="0" err="1" smtClean="0"/>
              <a:t>사용가능했던</a:t>
            </a:r>
            <a:r>
              <a:rPr lang="ko-KR" altLang="en-US" dirty="0" smtClean="0"/>
              <a:t> 문제가 있었다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보안문제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하나의</a:t>
            </a:r>
            <a:r>
              <a:rPr lang="en-US" altLang="ko-KR" dirty="0" err="1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중심으로 만들어진 </a:t>
            </a:r>
            <a:r>
              <a:rPr lang="en-US" altLang="ko-KR" dirty="0" smtClean="0"/>
              <a:t>ROS1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, port </a:t>
            </a:r>
            <a:r>
              <a:rPr lang="ko-KR" altLang="en-US" dirty="0" smtClean="0"/>
              <a:t>등이 노출되면 전체 시스템이 위험에 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592995" y="4544508"/>
            <a:ext cx="24130" cy="26670"/>
          </a:xfrm>
          <a:custGeom>
            <a:avLst/>
            <a:gdLst/>
            <a:ahLst/>
            <a:cxnLst/>
            <a:rect l="l" t="t" r="r" b="b"/>
            <a:pathLst>
              <a:path w="24129" h="26670">
                <a:moveTo>
                  <a:pt x="16470" y="26044"/>
                </a:moveTo>
                <a:lnTo>
                  <a:pt x="7441" y="26044"/>
                </a:lnTo>
                <a:lnTo>
                  <a:pt x="4315" y="25201"/>
                </a:lnTo>
                <a:lnTo>
                  <a:pt x="2529" y="23514"/>
                </a:lnTo>
                <a:lnTo>
                  <a:pt x="843" y="21729"/>
                </a:lnTo>
                <a:lnTo>
                  <a:pt x="0" y="18256"/>
                </a:lnTo>
                <a:lnTo>
                  <a:pt x="0" y="7838"/>
                </a:lnTo>
                <a:lnTo>
                  <a:pt x="892" y="4365"/>
                </a:lnTo>
                <a:lnTo>
                  <a:pt x="2678" y="2679"/>
                </a:lnTo>
                <a:lnTo>
                  <a:pt x="4464" y="893"/>
                </a:lnTo>
                <a:lnTo>
                  <a:pt x="7639" y="0"/>
                </a:lnTo>
                <a:lnTo>
                  <a:pt x="16668" y="0"/>
                </a:lnTo>
                <a:lnTo>
                  <a:pt x="19744" y="843"/>
                </a:lnTo>
                <a:lnTo>
                  <a:pt x="21431" y="2530"/>
                </a:lnTo>
                <a:lnTo>
                  <a:pt x="23217" y="4217"/>
                </a:lnTo>
                <a:lnTo>
                  <a:pt x="24110" y="7640"/>
                </a:lnTo>
                <a:lnTo>
                  <a:pt x="24110" y="12799"/>
                </a:lnTo>
                <a:lnTo>
                  <a:pt x="24110" y="18057"/>
                </a:lnTo>
                <a:lnTo>
                  <a:pt x="23217" y="21580"/>
                </a:lnTo>
                <a:lnTo>
                  <a:pt x="19645" y="25152"/>
                </a:lnTo>
                <a:lnTo>
                  <a:pt x="16470" y="26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762000" y="1428750"/>
            <a:ext cx="7543800" cy="2667000"/>
            <a:chOff x="506779" y="937311"/>
            <a:chExt cx="8031208" cy="2844303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03995"/>
              <a:ext cx="2014649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743" y="1284624"/>
              <a:ext cx="7193244" cy="15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237" y="1492537"/>
              <a:ext cx="3951310" cy="1546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5353" y="1936890"/>
              <a:ext cx="353060" cy="149225"/>
            </a:xfrm>
            <a:custGeom>
              <a:avLst/>
              <a:gdLst/>
              <a:ahLst/>
              <a:cxnLst/>
              <a:rect l="l" t="t" r="r" b="b"/>
              <a:pathLst>
                <a:path w="353059" h="149225">
                  <a:moveTo>
                    <a:pt x="11459" y="147339"/>
                  </a:moveTo>
                  <a:lnTo>
                    <a:pt x="7788" y="147339"/>
                  </a:lnTo>
                  <a:lnTo>
                    <a:pt x="6201" y="147240"/>
                  </a:lnTo>
                  <a:lnTo>
                    <a:pt x="0" y="7094"/>
                  </a:lnTo>
                  <a:lnTo>
                    <a:pt x="744" y="5060"/>
                  </a:lnTo>
                  <a:lnTo>
                    <a:pt x="2232" y="3869"/>
                  </a:lnTo>
                  <a:lnTo>
                    <a:pt x="3819" y="2678"/>
                  </a:lnTo>
                  <a:lnTo>
                    <a:pt x="5457" y="2083"/>
                  </a:lnTo>
                  <a:lnTo>
                    <a:pt x="41473" y="2083"/>
                  </a:lnTo>
                  <a:lnTo>
                    <a:pt x="79027" y="15626"/>
                  </a:lnTo>
                  <a:lnTo>
                    <a:pt x="81185" y="18008"/>
                  </a:lnTo>
                  <a:lnTo>
                    <a:pt x="19198" y="18008"/>
                  </a:lnTo>
                  <a:lnTo>
                    <a:pt x="19198" y="66675"/>
                  </a:lnTo>
                  <a:lnTo>
                    <a:pt x="77229" y="66675"/>
                  </a:lnTo>
                  <a:lnTo>
                    <a:pt x="74761" y="68808"/>
                  </a:lnTo>
                  <a:lnTo>
                    <a:pt x="71288" y="70991"/>
                  </a:lnTo>
                  <a:lnTo>
                    <a:pt x="67915" y="73173"/>
                  </a:lnTo>
                  <a:lnTo>
                    <a:pt x="64095" y="75009"/>
                  </a:lnTo>
                  <a:lnTo>
                    <a:pt x="59828" y="76497"/>
                  </a:lnTo>
                  <a:lnTo>
                    <a:pt x="62210" y="77489"/>
                  </a:lnTo>
                  <a:lnTo>
                    <a:pt x="64343" y="78829"/>
                  </a:lnTo>
                  <a:lnTo>
                    <a:pt x="66228" y="80516"/>
                  </a:lnTo>
                  <a:lnTo>
                    <a:pt x="68259" y="82153"/>
                  </a:lnTo>
                  <a:lnTo>
                    <a:pt x="19198" y="82153"/>
                  </a:lnTo>
                  <a:lnTo>
                    <a:pt x="19144" y="144363"/>
                  </a:lnTo>
                  <a:lnTo>
                    <a:pt x="12948" y="147240"/>
                  </a:lnTo>
                  <a:lnTo>
                    <a:pt x="11459" y="147339"/>
                  </a:lnTo>
                  <a:close/>
                </a:path>
                <a:path w="353059" h="149225">
                  <a:moveTo>
                    <a:pt x="77229" y="66675"/>
                  </a:moveTo>
                  <a:lnTo>
                    <a:pt x="43011" y="66675"/>
                  </a:lnTo>
                  <a:lnTo>
                    <a:pt x="47376" y="66079"/>
                  </a:lnTo>
                  <a:lnTo>
                    <a:pt x="51048" y="64889"/>
                  </a:lnTo>
                  <a:lnTo>
                    <a:pt x="65633" y="51941"/>
                  </a:lnTo>
                  <a:lnTo>
                    <a:pt x="66823" y="48964"/>
                  </a:lnTo>
                  <a:lnTo>
                    <a:pt x="67419" y="45739"/>
                  </a:lnTo>
                  <a:lnTo>
                    <a:pt x="67419" y="36611"/>
                  </a:lnTo>
                  <a:lnTo>
                    <a:pt x="66129" y="31849"/>
                  </a:lnTo>
                  <a:lnTo>
                    <a:pt x="63549" y="27979"/>
                  </a:lnTo>
                  <a:lnTo>
                    <a:pt x="61069" y="24010"/>
                  </a:lnTo>
                  <a:lnTo>
                    <a:pt x="56852" y="21183"/>
                  </a:lnTo>
                  <a:lnTo>
                    <a:pt x="50899" y="19496"/>
                  </a:lnTo>
                  <a:lnTo>
                    <a:pt x="49014" y="18901"/>
                  </a:lnTo>
                  <a:lnTo>
                    <a:pt x="46880" y="18504"/>
                  </a:lnTo>
                  <a:lnTo>
                    <a:pt x="42217" y="18107"/>
                  </a:lnTo>
                  <a:lnTo>
                    <a:pt x="39191" y="18008"/>
                  </a:lnTo>
                  <a:lnTo>
                    <a:pt x="81185" y="18008"/>
                  </a:lnTo>
                  <a:lnTo>
                    <a:pt x="81905" y="18802"/>
                  </a:lnTo>
                  <a:lnTo>
                    <a:pt x="84087" y="22473"/>
                  </a:lnTo>
                  <a:lnTo>
                    <a:pt x="85576" y="26640"/>
                  </a:lnTo>
                  <a:lnTo>
                    <a:pt x="87064" y="30708"/>
                  </a:lnTo>
                  <a:lnTo>
                    <a:pt x="87808" y="35222"/>
                  </a:lnTo>
                  <a:lnTo>
                    <a:pt x="87698" y="45739"/>
                  </a:lnTo>
                  <a:lnTo>
                    <a:pt x="87114" y="49410"/>
                  </a:lnTo>
                  <a:lnTo>
                    <a:pt x="85725" y="53280"/>
                  </a:lnTo>
                  <a:lnTo>
                    <a:pt x="84435" y="57050"/>
                  </a:lnTo>
                  <a:lnTo>
                    <a:pt x="82550" y="60424"/>
                  </a:lnTo>
                  <a:lnTo>
                    <a:pt x="77688" y="66278"/>
                  </a:lnTo>
                  <a:lnTo>
                    <a:pt x="77229" y="66675"/>
                  </a:lnTo>
                  <a:close/>
                </a:path>
                <a:path w="353059" h="149225">
                  <a:moveTo>
                    <a:pt x="88304" y="147339"/>
                  </a:moveTo>
                  <a:lnTo>
                    <a:pt x="84137" y="147339"/>
                  </a:lnTo>
                  <a:lnTo>
                    <a:pt x="82550" y="147240"/>
                  </a:lnTo>
                  <a:lnTo>
                    <a:pt x="81260" y="147042"/>
                  </a:lnTo>
                  <a:lnTo>
                    <a:pt x="80069" y="146942"/>
                  </a:lnTo>
                  <a:lnTo>
                    <a:pt x="75604" y="142726"/>
                  </a:lnTo>
                  <a:lnTo>
                    <a:pt x="62358" y="108644"/>
                  </a:lnTo>
                  <a:lnTo>
                    <a:pt x="60771" y="104775"/>
                  </a:lnTo>
                  <a:lnTo>
                    <a:pt x="59134" y="101252"/>
                  </a:lnTo>
                  <a:lnTo>
                    <a:pt x="57447" y="98077"/>
                  </a:lnTo>
                  <a:lnTo>
                    <a:pt x="55760" y="94803"/>
                  </a:lnTo>
                  <a:lnTo>
                    <a:pt x="53776" y="91975"/>
                  </a:lnTo>
                  <a:lnTo>
                    <a:pt x="49212" y="87213"/>
                  </a:lnTo>
                  <a:lnTo>
                    <a:pt x="46484" y="85377"/>
                  </a:lnTo>
                  <a:lnTo>
                    <a:pt x="43190" y="84038"/>
                  </a:lnTo>
                  <a:lnTo>
                    <a:pt x="40233" y="82798"/>
                  </a:lnTo>
                  <a:lnTo>
                    <a:pt x="36462" y="82153"/>
                  </a:lnTo>
                  <a:lnTo>
                    <a:pt x="68259" y="82153"/>
                  </a:lnTo>
                  <a:lnTo>
                    <a:pt x="70085" y="84087"/>
                  </a:lnTo>
                  <a:lnTo>
                    <a:pt x="71735" y="86320"/>
                  </a:lnTo>
                  <a:lnTo>
                    <a:pt x="73421" y="88503"/>
                  </a:lnTo>
                  <a:lnTo>
                    <a:pt x="93910" y="135582"/>
                  </a:lnTo>
                  <a:lnTo>
                    <a:pt x="95845" y="141237"/>
                  </a:lnTo>
                  <a:lnTo>
                    <a:pt x="96142" y="142230"/>
                  </a:lnTo>
                  <a:lnTo>
                    <a:pt x="96235" y="142726"/>
                  </a:lnTo>
                  <a:lnTo>
                    <a:pt x="96192" y="144760"/>
                  </a:lnTo>
                  <a:lnTo>
                    <a:pt x="95994" y="145256"/>
                  </a:lnTo>
                  <a:lnTo>
                    <a:pt x="91380" y="147042"/>
                  </a:lnTo>
                  <a:lnTo>
                    <a:pt x="90090" y="147240"/>
                  </a:lnTo>
                  <a:lnTo>
                    <a:pt x="88304" y="147339"/>
                  </a:lnTo>
                  <a:close/>
                </a:path>
                <a:path w="353059" h="149225">
                  <a:moveTo>
                    <a:pt x="179189" y="148679"/>
                  </a:moveTo>
                  <a:lnTo>
                    <a:pt x="136525" y="135929"/>
                  </a:lnTo>
                  <a:lnTo>
                    <a:pt x="118030" y="99603"/>
                  </a:lnTo>
                  <a:lnTo>
                    <a:pt x="116016" y="72628"/>
                  </a:lnTo>
                  <a:lnTo>
                    <a:pt x="116197" y="66805"/>
                  </a:lnTo>
                  <a:lnTo>
                    <a:pt x="128615" y="25561"/>
                  </a:lnTo>
                  <a:lnTo>
                    <a:pt x="159580" y="3013"/>
                  </a:lnTo>
                  <a:lnTo>
                    <a:pt x="182016" y="0"/>
                  </a:lnTo>
                  <a:lnTo>
                    <a:pt x="189783" y="306"/>
                  </a:lnTo>
                  <a:lnTo>
                    <a:pt x="227370" y="16371"/>
                  </a:lnTo>
                  <a:lnTo>
                    <a:pt x="172640" y="16371"/>
                  </a:lnTo>
                  <a:lnTo>
                    <a:pt x="165645" y="17958"/>
                  </a:lnTo>
                  <a:lnTo>
                    <a:pt x="159990" y="21133"/>
                  </a:lnTo>
                  <a:lnTo>
                    <a:pt x="154334" y="24209"/>
                  </a:lnTo>
                  <a:lnTo>
                    <a:pt x="149721" y="28376"/>
                  </a:lnTo>
                  <a:lnTo>
                    <a:pt x="136361" y="65831"/>
                  </a:lnTo>
                  <a:lnTo>
                    <a:pt x="136326" y="82252"/>
                  </a:lnTo>
                  <a:lnTo>
                    <a:pt x="137021" y="90041"/>
                  </a:lnTo>
                  <a:lnTo>
                    <a:pt x="153392" y="124965"/>
                  </a:lnTo>
                  <a:lnTo>
                    <a:pt x="171698" y="132010"/>
                  </a:lnTo>
                  <a:lnTo>
                    <a:pt x="225103" y="132010"/>
                  </a:lnTo>
                  <a:lnTo>
                    <a:pt x="224246" y="132922"/>
                  </a:lnTo>
                  <a:lnTo>
                    <a:pt x="187188" y="148353"/>
                  </a:lnTo>
                  <a:lnTo>
                    <a:pt x="179189" y="148679"/>
                  </a:lnTo>
                  <a:close/>
                </a:path>
                <a:path w="353059" h="149225">
                  <a:moveTo>
                    <a:pt x="225103" y="132010"/>
                  </a:moveTo>
                  <a:lnTo>
                    <a:pt x="188565" y="132010"/>
                  </a:lnTo>
                  <a:lnTo>
                    <a:pt x="195609" y="130472"/>
                  </a:lnTo>
                  <a:lnTo>
                    <a:pt x="201364" y="127396"/>
                  </a:lnTo>
                  <a:lnTo>
                    <a:pt x="224135" y="89247"/>
                  </a:lnTo>
                  <a:lnTo>
                    <a:pt x="224879" y="65831"/>
                  </a:lnTo>
                  <a:lnTo>
                    <a:pt x="224135" y="58241"/>
                  </a:lnTo>
                  <a:lnTo>
                    <a:pt x="222646" y="51196"/>
                  </a:lnTo>
                  <a:lnTo>
                    <a:pt x="221257" y="44152"/>
                  </a:lnTo>
                  <a:lnTo>
                    <a:pt x="218876" y="38050"/>
                  </a:lnTo>
                  <a:lnTo>
                    <a:pt x="212129" y="27731"/>
                  </a:lnTo>
                  <a:lnTo>
                    <a:pt x="207615" y="23713"/>
                  </a:lnTo>
                  <a:lnTo>
                    <a:pt x="201959" y="20835"/>
                  </a:lnTo>
                  <a:lnTo>
                    <a:pt x="196304" y="17859"/>
                  </a:lnTo>
                  <a:lnTo>
                    <a:pt x="189309" y="16371"/>
                  </a:lnTo>
                  <a:lnTo>
                    <a:pt x="227370" y="16371"/>
                  </a:lnTo>
                  <a:lnTo>
                    <a:pt x="244152" y="56182"/>
                  </a:lnTo>
                  <a:lnTo>
                    <a:pt x="245043" y="75158"/>
                  </a:lnTo>
                  <a:lnTo>
                    <a:pt x="244859" y="81195"/>
                  </a:lnTo>
                  <a:lnTo>
                    <a:pt x="232497" y="123052"/>
                  </a:lnTo>
                  <a:lnTo>
                    <a:pt x="228600" y="128289"/>
                  </a:lnTo>
                  <a:lnTo>
                    <a:pt x="225103" y="132010"/>
                  </a:lnTo>
                  <a:close/>
                </a:path>
                <a:path w="353059" h="149225">
                  <a:moveTo>
                    <a:pt x="344567" y="132308"/>
                  </a:moveTo>
                  <a:lnTo>
                    <a:pt x="308967" y="132308"/>
                  </a:lnTo>
                  <a:lnTo>
                    <a:pt x="312787" y="131762"/>
                  </a:lnTo>
                  <a:lnTo>
                    <a:pt x="316259" y="130671"/>
                  </a:lnTo>
                  <a:lnTo>
                    <a:pt x="330844" y="118318"/>
                  </a:lnTo>
                  <a:lnTo>
                    <a:pt x="332234" y="115341"/>
                  </a:lnTo>
                  <a:lnTo>
                    <a:pt x="332928" y="111968"/>
                  </a:lnTo>
                  <a:lnTo>
                    <a:pt x="332928" y="104130"/>
                  </a:lnTo>
                  <a:lnTo>
                    <a:pt x="331985" y="100657"/>
                  </a:lnTo>
                  <a:lnTo>
                    <a:pt x="330100" y="97780"/>
                  </a:lnTo>
                  <a:lnTo>
                    <a:pt x="328314" y="94803"/>
                  </a:lnTo>
                  <a:lnTo>
                    <a:pt x="325883" y="92223"/>
                  </a:lnTo>
                  <a:lnTo>
                    <a:pt x="319732" y="87858"/>
                  </a:lnTo>
                  <a:lnTo>
                    <a:pt x="316259" y="85873"/>
                  </a:lnTo>
                  <a:lnTo>
                    <a:pt x="312390" y="84087"/>
                  </a:lnTo>
                  <a:lnTo>
                    <a:pt x="308520" y="82202"/>
                  </a:lnTo>
                  <a:lnTo>
                    <a:pt x="304502" y="80317"/>
                  </a:lnTo>
                  <a:lnTo>
                    <a:pt x="300335" y="78432"/>
                  </a:lnTo>
                  <a:lnTo>
                    <a:pt x="296267" y="76547"/>
                  </a:lnTo>
                  <a:lnTo>
                    <a:pt x="268684" y="48815"/>
                  </a:lnTo>
                  <a:lnTo>
                    <a:pt x="267741" y="43755"/>
                  </a:lnTo>
                  <a:lnTo>
                    <a:pt x="267741" y="31849"/>
                  </a:lnTo>
                  <a:lnTo>
                    <a:pt x="299541" y="843"/>
                  </a:lnTo>
                  <a:lnTo>
                    <a:pt x="305395" y="0"/>
                  </a:lnTo>
                  <a:lnTo>
                    <a:pt x="314821" y="0"/>
                  </a:lnTo>
                  <a:lnTo>
                    <a:pt x="318045" y="297"/>
                  </a:lnTo>
                  <a:lnTo>
                    <a:pt x="321319" y="892"/>
                  </a:lnTo>
                  <a:lnTo>
                    <a:pt x="324594" y="1389"/>
                  </a:lnTo>
                  <a:lnTo>
                    <a:pt x="327620" y="2133"/>
                  </a:lnTo>
                  <a:lnTo>
                    <a:pt x="330398" y="3125"/>
                  </a:lnTo>
                  <a:lnTo>
                    <a:pt x="333275" y="4018"/>
                  </a:lnTo>
                  <a:lnTo>
                    <a:pt x="335805" y="5060"/>
                  </a:lnTo>
                  <a:lnTo>
                    <a:pt x="337988" y="6250"/>
                  </a:lnTo>
                  <a:lnTo>
                    <a:pt x="340270" y="7342"/>
                  </a:lnTo>
                  <a:lnTo>
                    <a:pt x="341759" y="8284"/>
                  </a:lnTo>
                  <a:lnTo>
                    <a:pt x="342453" y="9078"/>
                  </a:lnTo>
                  <a:lnTo>
                    <a:pt x="343247" y="9773"/>
                  </a:lnTo>
                  <a:lnTo>
                    <a:pt x="343743" y="10318"/>
                  </a:lnTo>
                  <a:lnTo>
                    <a:pt x="344140" y="11112"/>
                  </a:lnTo>
                  <a:lnTo>
                    <a:pt x="344289" y="11658"/>
                  </a:lnTo>
                  <a:lnTo>
                    <a:pt x="344388" y="12352"/>
                  </a:lnTo>
                  <a:lnTo>
                    <a:pt x="344596" y="12997"/>
                  </a:lnTo>
                  <a:lnTo>
                    <a:pt x="344735" y="13692"/>
                  </a:lnTo>
                  <a:lnTo>
                    <a:pt x="344933" y="15478"/>
                  </a:lnTo>
                  <a:lnTo>
                    <a:pt x="344953" y="15924"/>
                  </a:lnTo>
                  <a:lnTo>
                    <a:pt x="306982" y="15924"/>
                  </a:lnTo>
                  <a:lnTo>
                    <a:pt x="303460" y="16470"/>
                  </a:lnTo>
                  <a:lnTo>
                    <a:pt x="287387" y="33337"/>
                  </a:lnTo>
                  <a:lnTo>
                    <a:pt x="287387" y="40084"/>
                  </a:lnTo>
                  <a:lnTo>
                    <a:pt x="324197" y="67815"/>
                  </a:lnTo>
                  <a:lnTo>
                    <a:pt x="328215" y="69899"/>
                  </a:lnTo>
                  <a:lnTo>
                    <a:pt x="350192" y="91231"/>
                  </a:lnTo>
                  <a:lnTo>
                    <a:pt x="352077" y="95398"/>
                  </a:lnTo>
                  <a:lnTo>
                    <a:pt x="353020" y="100359"/>
                  </a:lnTo>
                  <a:lnTo>
                    <a:pt x="353020" y="112861"/>
                  </a:lnTo>
                  <a:lnTo>
                    <a:pt x="351780" y="118864"/>
                  </a:lnTo>
                  <a:lnTo>
                    <a:pt x="346819" y="129381"/>
                  </a:lnTo>
                  <a:lnTo>
                    <a:pt x="344567" y="132308"/>
                  </a:lnTo>
                  <a:close/>
                </a:path>
                <a:path w="353059" h="149225">
                  <a:moveTo>
                    <a:pt x="342453" y="26193"/>
                  </a:moveTo>
                  <a:lnTo>
                    <a:pt x="341064" y="26193"/>
                  </a:lnTo>
                  <a:lnTo>
                    <a:pt x="339774" y="25697"/>
                  </a:lnTo>
                  <a:lnTo>
                    <a:pt x="337988" y="24705"/>
                  </a:lnTo>
                  <a:lnTo>
                    <a:pt x="336301" y="23614"/>
                  </a:lnTo>
                  <a:lnTo>
                    <a:pt x="334168" y="22423"/>
                  </a:lnTo>
                  <a:lnTo>
                    <a:pt x="331589" y="21133"/>
                  </a:lnTo>
                  <a:lnTo>
                    <a:pt x="329108" y="19843"/>
                  </a:lnTo>
                  <a:lnTo>
                    <a:pt x="326132" y="18653"/>
                  </a:lnTo>
                  <a:lnTo>
                    <a:pt x="319186" y="16470"/>
                  </a:lnTo>
                  <a:lnTo>
                    <a:pt x="315317" y="15924"/>
                  </a:lnTo>
                  <a:lnTo>
                    <a:pt x="344953" y="15924"/>
                  </a:lnTo>
                  <a:lnTo>
                    <a:pt x="344884" y="20488"/>
                  </a:lnTo>
                  <a:lnTo>
                    <a:pt x="344656" y="21877"/>
                  </a:lnTo>
                  <a:lnTo>
                    <a:pt x="344586" y="22572"/>
                  </a:lnTo>
                  <a:lnTo>
                    <a:pt x="344437" y="23465"/>
                  </a:lnTo>
                  <a:lnTo>
                    <a:pt x="344041" y="24953"/>
                  </a:lnTo>
                  <a:lnTo>
                    <a:pt x="343743" y="25449"/>
                  </a:lnTo>
                  <a:lnTo>
                    <a:pt x="342949" y="26044"/>
                  </a:lnTo>
                  <a:lnTo>
                    <a:pt x="342453" y="26193"/>
                  </a:lnTo>
                  <a:close/>
                </a:path>
                <a:path w="353059" h="149225">
                  <a:moveTo>
                    <a:pt x="310852" y="148679"/>
                  </a:moveTo>
                  <a:lnTo>
                    <a:pt x="299144" y="148679"/>
                  </a:lnTo>
                  <a:lnTo>
                    <a:pt x="294679" y="148282"/>
                  </a:lnTo>
                  <a:lnTo>
                    <a:pt x="264210" y="125908"/>
                  </a:lnTo>
                  <a:lnTo>
                    <a:pt x="264318" y="124569"/>
                  </a:lnTo>
                  <a:lnTo>
                    <a:pt x="266104" y="120550"/>
                  </a:lnTo>
                  <a:lnTo>
                    <a:pt x="266600" y="120253"/>
                  </a:lnTo>
                  <a:lnTo>
                    <a:pt x="267146" y="120104"/>
                  </a:lnTo>
                  <a:lnTo>
                    <a:pt x="268833" y="120104"/>
                  </a:lnTo>
                  <a:lnTo>
                    <a:pt x="270321" y="120749"/>
                  </a:lnTo>
                  <a:lnTo>
                    <a:pt x="274091" y="123328"/>
                  </a:lnTo>
                  <a:lnTo>
                    <a:pt x="276522" y="124717"/>
                  </a:lnTo>
                  <a:lnTo>
                    <a:pt x="282475" y="127694"/>
                  </a:lnTo>
                  <a:lnTo>
                    <a:pt x="286047" y="129083"/>
                  </a:lnTo>
                  <a:lnTo>
                    <a:pt x="294481" y="131663"/>
                  </a:lnTo>
                  <a:lnTo>
                    <a:pt x="299342" y="132308"/>
                  </a:lnTo>
                  <a:lnTo>
                    <a:pt x="344567" y="132308"/>
                  </a:lnTo>
                  <a:lnTo>
                    <a:pt x="343346" y="133895"/>
                  </a:lnTo>
                  <a:lnTo>
                    <a:pt x="334516" y="141337"/>
                  </a:lnTo>
                  <a:lnTo>
                    <a:pt x="329307" y="144115"/>
                  </a:lnTo>
                  <a:lnTo>
                    <a:pt x="323254" y="146000"/>
                  </a:lnTo>
                  <a:lnTo>
                    <a:pt x="317301" y="147786"/>
                  </a:lnTo>
                  <a:lnTo>
                    <a:pt x="310852" y="148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06779" y="937311"/>
              <a:ext cx="1001394" cy="1204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</a:p>
            <a:p>
              <a:pPr marL="107314" algn="ctr">
                <a:lnSpc>
                  <a:spcPct val="100000"/>
                </a:lnSpc>
                <a:spcBef>
                  <a:spcPts val="3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</a:p>
            <a:p>
              <a:pPr>
                <a:lnSpc>
                  <a:spcPct val="100000"/>
                </a:lnSpc>
              </a:pPr>
              <a:endParaRPr sz="15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1300" dirty="0">
                <a:latin typeface="Arial"/>
                <a:cs typeface="Arial"/>
              </a:endParaRPr>
            </a:p>
            <a:p>
              <a:pPr marL="759460" indent="-747395">
                <a:lnSpc>
                  <a:spcPct val="100000"/>
                </a:lnSpc>
                <a:buChar char="●"/>
                <a:tabLst>
                  <a:tab pos="759460" algn="l"/>
                  <a:tab pos="760095" algn="l"/>
                </a:tabLst>
              </a:pPr>
              <a:r>
                <a:rPr sz="1800" dirty="0">
                  <a:latin typeface="Arial"/>
                  <a:cs typeface="Arial"/>
                </a:rPr>
                <a:t>™</a:t>
              </a:r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834" y="1927216"/>
              <a:ext cx="3007221" cy="196899"/>
            </a:xfrm>
            <a:prstGeom prst="rect">
              <a:avLst/>
            </a:prstGeom>
          </p:spPr>
        </p:pic>
        <p:sp>
          <p:nvSpPr>
            <p:cNvPr id="12" name="object 12"/>
            <p:cNvSpPr txBox="1"/>
            <p:nvPr/>
          </p:nvSpPr>
          <p:spPr>
            <a:xfrm>
              <a:off x="506779" y="3223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90" y="3308341"/>
              <a:ext cx="7127366" cy="197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368" y="3592752"/>
              <a:ext cx="1575134" cy="1888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200" y="2424102"/>
              <a:ext cx="2068924" cy="551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525" y="2384999"/>
              <a:ext cx="1058149" cy="637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849" y="2424099"/>
              <a:ext cx="2127699" cy="584489"/>
            </a:xfrm>
            <a:prstGeom prst="rect">
              <a:avLst/>
            </a:prstGeom>
          </p:spPr>
        </p:pic>
      </p:grpSp>
      <p:sp>
        <p:nvSpPr>
          <p:cNvPr id="23" name="제목 21"/>
          <p:cNvSpPr txBox="1">
            <a:spLocks/>
          </p:cNvSpPr>
          <p:nvPr/>
        </p:nvSpPr>
        <p:spPr>
          <a:xfrm>
            <a:off x="762000" y="560966"/>
            <a:ext cx="763524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latin typeface="+mj-ea"/>
              </a:rPr>
              <a:t>Notice: ROS</a:t>
            </a:r>
            <a:r>
              <a:rPr lang="en-US" altLang="ko-KR" sz="4400" baseline="30000" dirty="0" smtClean="0">
                <a:latin typeface="+mj-ea"/>
              </a:rPr>
              <a:t>TM </a:t>
            </a:r>
            <a:r>
              <a:rPr lang="en-US" altLang="ko-KR" sz="4400" dirty="0" smtClean="0">
                <a:latin typeface="+mj-ea"/>
              </a:rPr>
              <a:t>and references</a:t>
            </a:r>
            <a:endParaRPr lang="ko-KR" altLang="en-US" sz="44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1304</TotalTime>
  <Words>1675</Words>
  <Application>Microsoft Office PowerPoint</Application>
  <PresentationFormat>화면 슬라이드 쇼(16:9)</PresentationFormat>
  <Paragraphs>361</Paragraphs>
  <Slides>55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Gulim</vt:lpstr>
      <vt:lpstr>맑은 고딕</vt:lpstr>
      <vt:lpstr>Arial</vt:lpstr>
      <vt:lpstr>Calibri</vt:lpstr>
      <vt:lpstr>Calibri Light</vt:lpstr>
      <vt:lpstr>Courier New</vt:lpstr>
      <vt:lpstr>Times New Roman</vt:lpstr>
      <vt:lpstr>Wingdings</vt:lpstr>
      <vt:lpstr>추억</vt:lpstr>
      <vt:lpstr>Bitmap Image</vt:lpstr>
      <vt:lpstr>PowerPoint 프레젠테이션</vt:lpstr>
      <vt:lpstr>강사 소개</vt:lpstr>
      <vt:lpstr>PowerPoint 프레젠테이션</vt:lpstr>
      <vt:lpstr>PowerPoint 프레젠테이션</vt:lpstr>
      <vt:lpstr>PowerPoint 프레젠테이션</vt:lpstr>
      <vt:lpstr>PowerPoint 프레젠테이션</vt:lpstr>
      <vt:lpstr>ROS1 의 문제점</vt:lpstr>
      <vt:lpstr>ROS1 의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개발 동향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사용방법- 노드</vt:lpstr>
      <vt:lpstr>PowerPoint 프레젠테이션</vt:lpstr>
      <vt:lpstr>PowerPoint 프레젠테이션</vt:lpstr>
      <vt:lpstr>PowerPoint 프레젠테이션</vt:lpstr>
      <vt:lpstr>ROS2 사용방법 - 노드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 - 파라미터</vt:lpstr>
      <vt:lpstr>ROS2 사용방법 - 파라미터</vt:lpstr>
      <vt:lpstr>ROS2 사용방법 - 액션</vt:lpstr>
      <vt:lpstr>[실습]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</cp:lastModifiedBy>
  <cp:revision>51</cp:revision>
  <dcterms:created xsi:type="dcterms:W3CDTF">2023-01-17T00:02:46Z</dcterms:created>
  <dcterms:modified xsi:type="dcterms:W3CDTF">2023-06-30T12:48:23Z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